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63" r:id="rId2"/>
    <p:sldId id="257" r:id="rId3"/>
    <p:sldId id="258" r:id="rId4"/>
    <p:sldId id="259" r:id="rId5"/>
    <p:sldId id="264" r:id="rId6"/>
    <p:sldId id="261" r:id="rId7"/>
    <p:sldId id="265" r:id="rId8"/>
    <p:sldId id="260" r:id="rId9"/>
    <p:sldId id="266"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B536E83-97EE-CF6B-6A96-ECE0DB318488}" v="46" dt="2023-01-07T04:24:24.694"/>
    <p1510:client id="{0C90D998-46C8-E82C-D878-F4B89EEB2622}" v="72" dt="2023-01-08T22:09:46.005"/>
    <p1510:client id="{2DF2F52C-132E-4BC3-A83B-1CE4C3825319}" v="420" dt="2023-01-03T08:45:10.372"/>
    <p1510:client id="{656D71B5-326A-776B-D1BF-8015C2A6B743}" v="399" dt="2023-01-07T05:02:17.497"/>
    <p1510:client id="{A743FD5D-9B38-6136-5708-AFC64ADA8AF5}" v="4" dt="2023-01-07T02:59:12.746"/>
    <p1510:client id="{FFC810A4-B7D1-E9E8-5392-FF08F43DAF4D}" v="625" dt="2023-01-07T06:07:45.11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5" Type="http://schemas.microsoft.com/office/2015/10/relationships/revisionInfo" Target="revisionInfo.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diagrams/_rels/data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6.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diagrams/_rels/drawing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6.svg"/></Relationships>
</file>

<file path=ppt/diagrams/colors1.xml><?xml version="1.0" encoding="utf-8"?>
<dgm:colorsDef xmlns:dgm="http://schemas.openxmlformats.org/drawingml/2006/diagram" xmlns:a="http://schemas.openxmlformats.org/drawingml/2006/main" uniqueId="urn:microsoft.com/office/officeart/2018/5/colors/Iconchunking_neutralicontext_accent5_2">
  <dgm:title val=""/>
  <dgm:desc val=""/>
  <dgm:catLst>
    <dgm:cat type="accent5" pri="15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dgm:fillClrLst>
    <dgm:linClrLst meth="repeat">
      <a:schemeClr val="lt1">
        <a:alpha val="0"/>
      </a:schemeClr>
    </dgm:linClrLst>
    <dgm:effectClrLst/>
    <dgm:txLinClrLst/>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a:alpha val="0"/>
      </a:schemeClr>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99FA024-10C3-4CDE-950A-C9820F1B33E8}" type="doc">
      <dgm:prSet loTypeId="urn:microsoft.com/office/officeart/2018/2/layout/IconCircleList" loCatId="icon" qsTypeId="urn:microsoft.com/office/officeart/2005/8/quickstyle/simple1" qsCatId="simple" csTypeId="urn:microsoft.com/office/officeart/2018/5/colors/Iconchunking_neutralicontext_accent5_2" csCatId="accent5" phldr="1"/>
      <dgm:spPr/>
      <dgm:t>
        <a:bodyPr/>
        <a:lstStyle/>
        <a:p>
          <a:endParaRPr lang="en-US"/>
        </a:p>
      </dgm:t>
    </dgm:pt>
    <dgm:pt modelId="{A34A02AE-16A3-4A74-9EE3-D6C9284A169D}">
      <dgm:prSet/>
      <dgm:spPr/>
      <dgm:t>
        <a:bodyPr/>
        <a:lstStyle/>
        <a:p>
          <a:pPr>
            <a:lnSpc>
              <a:spcPct val="100000"/>
            </a:lnSpc>
          </a:pPr>
          <a:r>
            <a:rPr lang="en-US">
              <a:solidFill>
                <a:schemeClr val="tx1"/>
              </a:solidFill>
            </a:rPr>
            <a:t>Raspberry Pi is a miniature computer which has the adaptability with sensors.</a:t>
          </a:r>
          <a:r>
            <a:rPr lang="en-US">
              <a:solidFill>
                <a:schemeClr val="tx1"/>
              </a:solidFill>
              <a:latin typeface="Calibri Light" panose="020F0302020204030204"/>
            </a:rPr>
            <a:t> </a:t>
          </a:r>
          <a:endParaRPr lang="en-US">
            <a:solidFill>
              <a:schemeClr val="tx1"/>
            </a:solidFill>
          </a:endParaRPr>
        </a:p>
      </dgm:t>
    </dgm:pt>
    <dgm:pt modelId="{7A8E64CF-74A6-47F5-BBDD-4D5F547B06C7}" type="parTrans" cxnId="{1B2B1CFD-D05B-4194-B8D8-0B276BF66BE2}">
      <dgm:prSet/>
      <dgm:spPr/>
      <dgm:t>
        <a:bodyPr/>
        <a:lstStyle/>
        <a:p>
          <a:endParaRPr lang="en-US"/>
        </a:p>
      </dgm:t>
    </dgm:pt>
    <dgm:pt modelId="{8FD0F1BE-372B-4665-8629-1CC6CA45413F}" type="sibTrans" cxnId="{1B2B1CFD-D05B-4194-B8D8-0B276BF66BE2}">
      <dgm:prSet/>
      <dgm:spPr/>
      <dgm:t>
        <a:bodyPr/>
        <a:lstStyle/>
        <a:p>
          <a:pPr>
            <a:lnSpc>
              <a:spcPct val="100000"/>
            </a:lnSpc>
          </a:pPr>
          <a:endParaRPr lang="en-US"/>
        </a:p>
      </dgm:t>
    </dgm:pt>
    <dgm:pt modelId="{FC9639EB-81BE-4905-B812-D55A21F65B4D}">
      <dgm:prSet/>
      <dgm:spPr/>
      <dgm:t>
        <a:bodyPr/>
        <a:lstStyle/>
        <a:p>
          <a:pPr>
            <a:lnSpc>
              <a:spcPct val="100000"/>
            </a:lnSpc>
          </a:pPr>
          <a:r>
            <a:rPr lang="en-US">
              <a:solidFill>
                <a:schemeClr val="tx1"/>
              </a:solidFill>
            </a:rPr>
            <a:t>The automated car parking system uses the Raspberry Pi. This work proposes an automated car parking system that uses infrared sensors.</a:t>
          </a:r>
          <a:r>
            <a:rPr lang="en-US">
              <a:solidFill>
                <a:schemeClr val="tx1"/>
              </a:solidFill>
              <a:latin typeface="Calibri Light" panose="020F0302020204030204"/>
            </a:rPr>
            <a:t> </a:t>
          </a:r>
          <a:endParaRPr lang="en-US">
            <a:solidFill>
              <a:schemeClr val="tx1"/>
            </a:solidFill>
          </a:endParaRPr>
        </a:p>
      </dgm:t>
    </dgm:pt>
    <dgm:pt modelId="{C585FCB7-6229-4769-80D4-2CD6EA559503}" type="parTrans" cxnId="{7998CC81-5007-4DE4-B35E-03F2CFCE5F7F}">
      <dgm:prSet/>
      <dgm:spPr/>
      <dgm:t>
        <a:bodyPr/>
        <a:lstStyle/>
        <a:p>
          <a:endParaRPr lang="en-US"/>
        </a:p>
      </dgm:t>
    </dgm:pt>
    <dgm:pt modelId="{929F5B07-2491-4A5F-8377-E7682D6CDA45}" type="sibTrans" cxnId="{7998CC81-5007-4DE4-B35E-03F2CFCE5F7F}">
      <dgm:prSet/>
      <dgm:spPr/>
      <dgm:t>
        <a:bodyPr/>
        <a:lstStyle/>
        <a:p>
          <a:pPr>
            <a:lnSpc>
              <a:spcPct val="100000"/>
            </a:lnSpc>
          </a:pPr>
          <a:endParaRPr lang="en-US"/>
        </a:p>
      </dgm:t>
    </dgm:pt>
    <dgm:pt modelId="{6E93C4A1-6456-47F1-906F-D2B021A33F07}">
      <dgm:prSet/>
      <dgm:spPr/>
      <dgm:t>
        <a:bodyPr/>
        <a:lstStyle/>
        <a:p>
          <a:pPr>
            <a:lnSpc>
              <a:spcPct val="100000"/>
            </a:lnSpc>
          </a:pPr>
          <a:r>
            <a:rPr lang="en-US">
              <a:solidFill>
                <a:schemeClr val="tx1"/>
              </a:solidFill>
            </a:rPr>
            <a:t>The infrared sensor senses the movement of the vehicle and transmits the signal to the Pi.</a:t>
          </a:r>
          <a:r>
            <a:rPr lang="en-US">
              <a:solidFill>
                <a:schemeClr val="tx1"/>
              </a:solidFill>
              <a:latin typeface="Calibri Light" panose="020F0302020204030204"/>
            </a:rPr>
            <a:t> </a:t>
          </a:r>
          <a:endParaRPr lang="en-US">
            <a:solidFill>
              <a:schemeClr val="tx1"/>
            </a:solidFill>
          </a:endParaRPr>
        </a:p>
      </dgm:t>
    </dgm:pt>
    <dgm:pt modelId="{0F1B98FE-9463-4C88-8CF3-2CE94000BC4C}" type="parTrans" cxnId="{12E0E953-0C6D-4CAB-99A4-A26252C99306}">
      <dgm:prSet/>
      <dgm:spPr/>
      <dgm:t>
        <a:bodyPr/>
        <a:lstStyle/>
        <a:p>
          <a:endParaRPr lang="en-US"/>
        </a:p>
      </dgm:t>
    </dgm:pt>
    <dgm:pt modelId="{1D9C6847-D6C8-4FB1-A6B3-8017698FCE77}" type="sibTrans" cxnId="{12E0E953-0C6D-4CAB-99A4-A26252C99306}">
      <dgm:prSet/>
      <dgm:spPr/>
      <dgm:t>
        <a:bodyPr/>
        <a:lstStyle/>
        <a:p>
          <a:pPr>
            <a:lnSpc>
              <a:spcPct val="100000"/>
            </a:lnSpc>
          </a:pPr>
          <a:endParaRPr lang="en-US"/>
        </a:p>
      </dgm:t>
    </dgm:pt>
    <dgm:pt modelId="{33A339DA-949F-4787-AE1C-3181CCB68F1C}">
      <dgm:prSet/>
      <dgm:spPr/>
      <dgm:t>
        <a:bodyPr/>
        <a:lstStyle/>
        <a:p>
          <a:pPr>
            <a:lnSpc>
              <a:spcPct val="100000"/>
            </a:lnSpc>
          </a:pPr>
          <a:r>
            <a:rPr lang="en-US">
              <a:solidFill>
                <a:schemeClr val="tx1"/>
              </a:solidFill>
            </a:rPr>
            <a:t>LED display is installed at the main entrance of the parking area to provide enough information about slot availability.</a:t>
          </a:r>
          <a:r>
            <a:rPr lang="en-US">
              <a:solidFill>
                <a:schemeClr val="tx1"/>
              </a:solidFill>
              <a:latin typeface="Calibri Light" panose="020F0302020204030204"/>
            </a:rPr>
            <a:t> </a:t>
          </a:r>
          <a:endParaRPr lang="en-US">
            <a:solidFill>
              <a:schemeClr val="tx1"/>
            </a:solidFill>
          </a:endParaRPr>
        </a:p>
      </dgm:t>
    </dgm:pt>
    <dgm:pt modelId="{FC4F4F0B-A02F-4CE1-926E-354CF8783624}" type="parTrans" cxnId="{09913185-EEE8-424A-A6C0-5939103CC5CB}">
      <dgm:prSet/>
      <dgm:spPr/>
      <dgm:t>
        <a:bodyPr/>
        <a:lstStyle/>
        <a:p>
          <a:endParaRPr lang="en-US"/>
        </a:p>
      </dgm:t>
    </dgm:pt>
    <dgm:pt modelId="{C6CA34B1-5025-4F97-AADF-2C763BC6CE2C}" type="sibTrans" cxnId="{09913185-EEE8-424A-A6C0-5939103CC5CB}">
      <dgm:prSet/>
      <dgm:spPr/>
      <dgm:t>
        <a:bodyPr/>
        <a:lstStyle/>
        <a:p>
          <a:pPr>
            <a:lnSpc>
              <a:spcPct val="100000"/>
            </a:lnSpc>
          </a:pPr>
          <a:endParaRPr lang="en-US"/>
        </a:p>
      </dgm:t>
    </dgm:pt>
    <dgm:pt modelId="{27AA410A-29AE-4F6A-9FEA-986D2C08B888}">
      <dgm:prSet/>
      <dgm:spPr/>
      <dgm:t>
        <a:bodyPr/>
        <a:lstStyle/>
        <a:p>
          <a:pPr>
            <a:lnSpc>
              <a:spcPct val="100000"/>
            </a:lnSpc>
          </a:pPr>
          <a:r>
            <a:rPr lang="en-US">
              <a:solidFill>
                <a:schemeClr val="tx1"/>
              </a:solidFill>
            </a:rPr>
            <a:t>In a real-time scenario, the proposed work can be enhanced further for multiple levels containing n number of slots with multiple Raspberry Pi. </a:t>
          </a:r>
        </a:p>
      </dgm:t>
    </dgm:pt>
    <dgm:pt modelId="{D9F23B16-D6A2-4DE9-8F0A-0521B1583C7D}" type="parTrans" cxnId="{611A0756-A43C-42E1-9788-58BB2F884F80}">
      <dgm:prSet/>
      <dgm:spPr/>
      <dgm:t>
        <a:bodyPr/>
        <a:lstStyle/>
        <a:p>
          <a:endParaRPr lang="en-US"/>
        </a:p>
      </dgm:t>
    </dgm:pt>
    <dgm:pt modelId="{5ECF1895-EAAE-4FCA-AC30-13A0029A75BD}" type="sibTrans" cxnId="{611A0756-A43C-42E1-9788-58BB2F884F80}">
      <dgm:prSet/>
      <dgm:spPr/>
      <dgm:t>
        <a:bodyPr/>
        <a:lstStyle/>
        <a:p>
          <a:endParaRPr lang="en-US"/>
        </a:p>
      </dgm:t>
    </dgm:pt>
    <dgm:pt modelId="{69CD3D15-09FC-40D1-ACFE-3CA65630FE66}" type="pres">
      <dgm:prSet presAssocID="{E99FA024-10C3-4CDE-950A-C9820F1B33E8}" presName="root" presStyleCnt="0">
        <dgm:presLayoutVars>
          <dgm:dir/>
          <dgm:resizeHandles val="exact"/>
        </dgm:presLayoutVars>
      </dgm:prSet>
      <dgm:spPr/>
    </dgm:pt>
    <dgm:pt modelId="{B4990654-3A2F-4FF1-9D4B-8508D5A0DC93}" type="pres">
      <dgm:prSet presAssocID="{E99FA024-10C3-4CDE-950A-C9820F1B33E8}" presName="container" presStyleCnt="0">
        <dgm:presLayoutVars>
          <dgm:dir/>
          <dgm:resizeHandles val="exact"/>
        </dgm:presLayoutVars>
      </dgm:prSet>
      <dgm:spPr/>
    </dgm:pt>
    <dgm:pt modelId="{6BC1B530-9842-4618-8D68-422305C96747}" type="pres">
      <dgm:prSet presAssocID="{A34A02AE-16A3-4A74-9EE3-D6C9284A169D}" presName="compNode" presStyleCnt="0"/>
      <dgm:spPr/>
    </dgm:pt>
    <dgm:pt modelId="{62CB0B54-987C-4F77-A148-B9BA6CD5B67C}" type="pres">
      <dgm:prSet presAssocID="{A34A02AE-16A3-4A74-9EE3-D6C9284A169D}" presName="iconBgRect" presStyleLbl="bgShp" presStyleIdx="0" presStyleCnt="5"/>
      <dgm:spPr/>
    </dgm:pt>
    <dgm:pt modelId="{651B12BE-00EF-41D4-A5D1-2E5F8E09266D}" type="pres">
      <dgm:prSet presAssocID="{A34A02AE-16A3-4A74-9EE3-D6C9284A169D}"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Processor"/>
        </a:ext>
      </dgm:extLst>
    </dgm:pt>
    <dgm:pt modelId="{83331ABB-38F9-4704-85C1-53443E13810F}" type="pres">
      <dgm:prSet presAssocID="{A34A02AE-16A3-4A74-9EE3-D6C9284A169D}" presName="spaceRect" presStyleCnt="0"/>
      <dgm:spPr/>
    </dgm:pt>
    <dgm:pt modelId="{FC28DA15-EE78-431C-8EE0-9F3B3FE67E3B}" type="pres">
      <dgm:prSet presAssocID="{A34A02AE-16A3-4A74-9EE3-D6C9284A169D}" presName="textRect" presStyleLbl="revTx" presStyleIdx="0" presStyleCnt="5">
        <dgm:presLayoutVars>
          <dgm:chMax val="1"/>
          <dgm:chPref val="1"/>
        </dgm:presLayoutVars>
      </dgm:prSet>
      <dgm:spPr/>
    </dgm:pt>
    <dgm:pt modelId="{442A28D1-92D6-4C8A-B058-8C32A0FAC9D0}" type="pres">
      <dgm:prSet presAssocID="{8FD0F1BE-372B-4665-8629-1CC6CA45413F}" presName="sibTrans" presStyleLbl="sibTrans2D1" presStyleIdx="0" presStyleCnt="0"/>
      <dgm:spPr/>
    </dgm:pt>
    <dgm:pt modelId="{92142FCD-8303-40C3-A9AA-FA0DD3504A27}" type="pres">
      <dgm:prSet presAssocID="{FC9639EB-81BE-4905-B812-D55A21F65B4D}" presName="compNode" presStyleCnt="0"/>
      <dgm:spPr/>
    </dgm:pt>
    <dgm:pt modelId="{1055B5D9-5F59-44C3-86EB-E283F6E96972}" type="pres">
      <dgm:prSet presAssocID="{FC9639EB-81BE-4905-B812-D55A21F65B4D}" presName="iconBgRect" presStyleLbl="bgShp" presStyleIdx="1" presStyleCnt="5"/>
      <dgm:spPr/>
    </dgm:pt>
    <dgm:pt modelId="{203C8ED8-FC7B-4A50-9E7F-2F1BEFDFFD4B}" type="pres">
      <dgm:prSet presAssocID="{FC9639EB-81BE-4905-B812-D55A21F65B4D}"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Scooter"/>
        </a:ext>
      </dgm:extLst>
    </dgm:pt>
    <dgm:pt modelId="{6625AFA2-6A65-4113-8C21-B07EE2AF7B41}" type="pres">
      <dgm:prSet presAssocID="{FC9639EB-81BE-4905-B812-D55A21F65B4D}" presName="spaceRect" presStyleCnt="0"/>
      <dgm:spPr/>
    </dgm:pt>
    <dgm:pt modelId="{F9F49B7E-3FF8-455B-9565-5BEFB7AAA877}" type="pres">
      <dgm:prSet presAssocID="{FC9639EB-81BE-4905-B812-D55A21F65B4D}" presName="textRect" presStyleLbl="revTx" presStyleIdx="1" presStyleCnt="5">
        <dgm:presLayoutVars>
          <dgm:chMax val="1"/>
          <dgm:chPref val="1"/>
        </dgm:presLayoutVars>
      </dgm:prSet>
      <dgm:spPr/>
    </dgm:pt>
    <dgm:pt modelId="{812AF51D-2498-450E-85E1-DAE01E849A88}" type="pres">
      <dgm:prSet presAssocID="{929F5B07-2491-4A5F-8377-E7682D6CDA45}" presName="sibTrans" presStyleLbl="sibTrans2D1" presStyleIdx="0" presStyleCnt="0"/>
      <dgm:spPr/>
    </dgm:pt>
    <dgm:pt modelId="{645E292C-8FF4-4AC6-A685-F418D6D102E7}" type="pres">
      <dgm:prSet presAssocID="{6E93C4A1-6456-47F1-906F-D2B021A33F07}" presName="compNode" presStyleCnt="0"/>
      <dgm:spPr/>
    </dgm:pt>
    <dgm:pt modelId="{56137EEF-FECF-42DC-9F62-1BC6A1D37A63}" type="pres">
      <dgm:prSet presAssocID="{6E93C4A1-6456-47F1-906F-D2B021A33F07}" presName="iconBgRect" presStyleLbl="bgShp" presStyleIdx="2" presStyleCnt="5"/>
      <dgm:spPr/>
    </dgm:pt>
    <dgm:pt modelId="{8C0E8DCC-FE8D-43BB-9572-1B2D7489F0EF}" type="pres">
      <dgm:prSet presAssocID="{6E93C4A1-6456-47F1-906F-D2B021A33F07}"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Wireless router"/>
        </a:ext>
      </dgm:extLst>
    </dgm:pt>
    <dgm:pt modelId="{DE5ADB3A-4816-469C-910E-2FC0395E9B0C}" type="pres">
      <dgm:prSet presAssocID="{6E93C4A1-6456-47F1-906F-D2B021A33F07}" presName="spaceRect" presStyleCnt="0"/>
      <dgm:spPr/>
    </dgm:pt>
    <dgm:pt modelId="{1B7BFAE4-B1AE-45A6-8CEA-576490AE7800}" type="pres">
      <dgm:prSet presAssocID="{6E93C4A1-6456-47F1-906F-D2B021A33F07}" presName="textRect" presStyleLbl="revTx" presStyleIdx="2" presStyleCnt="5">
        <dgm:presLayoutVars>
          <dgm:chMax val="1"/>
          <dgm:chPref val="1"/>
        </dgm:presLayoutVars>
      </dgm:prSet>
      <dgm:spPr/>
    </dgm:pt>
    <dgm:pt modelId="{E8D3E7C7-F064-4629-A4B0-29C18829CF03}" type="pres">
      <dgm:prSet presAssocID="{1D9C6847-D6C8-4FB1-A6B3-8017698FCE77}" presName="sibTrans" presStyleLbl="sibTrans2D1" presStyleIdx="0" presStyleCnt="0"/>
      <dgm:spPr/>
    </dgm:pt>
    <dgm:pt modelId="{0B6924BF-B985-4F47-9946-7611A5744952}" type="pres">
      <dgm:prSet presAssocID="{33A339DA-949F-4787-AE1C-3181CCB68F1C}" presName="compNode" presStyleCnt="0"/>
      <dgm:spPr/>
    </dgm:pt>
    <dgm:pt modelId="{66273F8C-8870-4EE1-9EB1-AA4AF859646C}" type="pres">
      <dgm:prSet presAssocID="{33A339DA-949F-4787-AE1C-3181CCB68F1C}" presName="iconBgRect" presStyleLbl="bgShp" presStyleIdx="3" presStyleCnt="5"/>
      <dgm:spPr/>
    </dgm:pt>
    <dgm:pt modelId="{39FFBB56-8F9E-4B6A-8A4F-02797406089B}" type="pres">
      <dgm:prSet presAssocID="{33A339DA-949F-4787-AE1C-3181CCB68F1C}"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Streetlight"/>
        </a:ext>
      </dgm:extLst>
    </dgm:pt>
    <dgm:pt modelId="{44AD4B8A-16E6-4F0B-8868-1C10B993CAD6}" type="pres">
      <dgm:prSet presAssocID="{33A339DA-949F-4787-AE1C-3181CCB68F1C}" presName="spaceRect" presStyleCnt="0"/>
      <dgm:spPr/>
    </dgm:pt>
    <dgm:pt modelId="{8672C85A-E1CB-47E6-A5E0-881A43EE0D76}" type="pres">
      <dgm:prSet presAssocID="{33A339DA-949F-4787-AE1C-3181CCB68F1C}" presName="textRect" presStyleLbl="revTx" presStyleIdx="3" presStyleCnt="5">
        <dgm:presLayoutVars>
          <dgm:chMax val="1"/>
          <dgm:chPref val="1"/>
        </dgm:presLayoutVars>
      </dgm:prSet>
      <dgm:spPr/>
    </dgm:pt>
    <dgm:pt modelId="{3BD3E217-5E4C-4E31-B3E3-BAA58157DA9D}" type="pres">
      <dgm:prSet presAssocID="{C6CA34B1-5025-4F97-AADF-2C763BC6CE2C}" presName="sibTrans" presStyleLbl="sibTrans2D1" presStyleIdx="0" presStyleCnt="0"/>
      <dgm:spPr/>
    </dgm:pt>
    <dgm:pt modelId="{7FCEB347-AAEF-457A-A8B7-BA46E188FFA5}" type="pres">
      <dgm:prSet presAssocID="{27AA410A-29AE-4F6A-9FEA-986D2C08B888}" presName="compNode" presStyleCnt="0"/>
      <dgm:spPr/>
    </dgm:pt>
    <dgm:pt modelId="{6544088F-E07A-492F-9D44-C51FA741DC34}" type="pres">
      <dgm:prSet presAssocID="{27AA410A-29AE-4F6A-9FEA-986D2C08B888}" presName="iconBgRect" presStyleLbl="bgShp" presStyleIdx="4" presStyleCnt="5"/>
      <dgm:spPr/>
    </dgm:pt>
    <dgm:pt modelId="{EEAC31CC-5F76-4EEB-A6A0-5B53A69A6A1B}" type="pres">
      <dgm:prSet presAssocID="{27AA410A-29AE-4F6A-9FEA-986D2C08B888}"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Database"/>
        </a:ext>
      </dgm:extLst>
    </dgm:pt>
    <dgm:pt modelId="{903E19B2-F5DB-4B9E-95A3-E2F7ED11141C}" type="pres">
      <dgm:prSet presAssocID="{27AA410A-29AE-4F6A-9FEA-986D2C08B888}" presName="spaceRect" presStyleCnt="0"/>
      <dgm:spPr/>
    </dgm:pt>
    <dgm:pt modelId="{B66CC8FC-F040-4F8B-90F0-AF9E807EE5DD}" type="pres">
      <dgm:prSet presAssocID="{27AA410A-29AE-4F6A-9FEA-986D2C08B888}" presName="textRect" presStyleLbl="revTx" presStyleIdx="4" presStyleCnt="5">
        <dgm:presLayoutVars>
          <dgm:chMax val="1"/>
          <dgm:chPref val="1"/>
        </dgm:presLayoutVars>
      </dgm:prSet>
      <dgm:spPr/>
    </dgm:pt>
  </dgm:ptLst>
  <dgm:cxnLst>
    <dgm:cxn modelId="{FBB77A07-DB94-43AB-891D-4A1CBA17921A}" type="presOf" srcId="{27AA410A-29AE-4F6A-9FEA-986D2C08B888}" destId="{B66CC8FC-F040-4F8B-90F0-AF9E807EE5DD}" srcOrd="0" destOrd="0" presId="urn:microsoft.com/office/officeart/2018/2/layout/IconCircleList"/>
    <dgm:cxn modelId="{B4788015-F9F1-45DA-B35B-B8EE57F1CF45}" type="presOf" srcId="{929F5B07-2491-4A5F-8377-E7682D6CDA45}" destId="{812AF51D-2498-450E-85E1-DAE01E849A88}" srcOrd="0" destOrd="0" presId="urn:microsoft.com/office/officeart/2018/2/layout/IconCircleList"/>
    <dgm:cxn modelId="{7918DE22-33DC-435A-953E-CEA7900F885A}" type="presOf" srcId="{33A339DA-949F-4787-AE1C-3181CCB68F1C}" destId="{8672C85A-E1CB-47E6-A5E0-881A43EE0D76}" srcOrd="0" destOrd="0" presId="urn:microsoft.com/office/officeart/2018/2/layout/IconCircleList"/>
    <dgm:cxn modelId="{BF669C38-0831-4839-BE97-C855615B8BDB}" type="presOf" srcId="{1D9C6847-D6C8-4FB1-A6B3-8017698FCE77}" destId="{E8D3E7C7-F064-4629-A4B0-29C18829CF03}" srcOrd="0" destOrd="0" presId="urn:microsoft.com/office/officeart/2018/2/layout/IconCircleList"/>
    <dgm:cxn modelId="{6F4D1639-0934-4D56-8845-1C904AEBFA3A}" type="presOf" srcId="{E99FA024-10C3-4CDE-950A-C9820F1B33E8}" destId="{69CD3D15-09FC-40D1-ACFE-3CA65630FE66}" srcOrd="0" destOrd="0" presId="urn:microsoft.com/office/officeart/2018/2/layout/IconCircleList"/>
    <dgm:cxn modelId="{98D9D646-7C27-48B0-A7DC-2E9702186DE1}" type="presOf" srcId="{A34A02AE-16A3-4A74-9EE3-D6C9284A169D}" destId="{FC28DA15-EE78-431C-8EE0-9F3B3FE67E3B}" srcOrd="0" destOrd="0" presId="urn:microsoft.com/office/officeart/2018/2/layout/IconCircleList"/>
    <dgm:cxn modelId="{12E0E953-0C6D-4CAB-99A4-A26252C99306}" srcId="{E99FA024-10C3-4CDE-950A-C9820F1B33E8}" destId="{6E93C4A1-6456-47F1-906F-D2B021A33F07}" srcOrd="2" destOrd="0" parTransId="{0F1B98FE-9463-4C88-8CF3-2CE94000BC4C}" sibTransId="{1D9C6847-D6C8-4FB1-A6B3-8017698FCE77}"/>
    <dgm:cxn modelId="{611A0756-A43C-42E1-9788-58BB2F884F80}" srcId="{E99FA024-10C3-4CDE-950A-C9820F1B33E8}" destId="{27AA410A-29AE-4F6A-9FEA-986D2C08B888}" srcOrd="4" destOrd="0" parTransId="{D9F23B16-D6A2-4DE9-8F0A-0521B1583C7D}" sibTransId="{5ECF1895-EAAE-4FCA-AC30-13A0029A75BD}"/>
    <dgm:cxn modelId="{7998CC81-5007-4DE4-B35E-03F2CFCE5F7F}" srcId="{E99FA024-10C3-4CDE-950A-C9820F1B33E8}" destId="{FC9639EB-81BE-4905-B812-D55A21F65B4D}" srcOrd="1" destOrd="0" parTransId="{C585FCB7-6229-4769-80D4-2CD6EA559503}" sibTransId="{929F5B07-2491-4A5F-8377-E7682D6CDA45}"/>
    <dgm:cxn modelId="{09913185-EEE8-424A-A6C0-5939103CC5CB}" srcId="{E99FA024-10C3-4CDE-950A-C9820F1B33E8}" destId="{33A339DA-949F-4787-AE1C-3181CCB68F1C}" srcOrd="3" destOrd="0" parTransId="{FC4F4F0B-A02F-4CE1-926E-354CF8783624}" sibTransId="{C6CA34B1-5025-4F97-AADF-2C763BC6CE2C}"/>
    <dgm:cxn modelId="{4EDDC194-F15C-4103-A205-1E0B678693CA}" type="presOf" srcId="{6E93C4A1-6456-47F1-906F-D2B021A33F07}" destId="{1B7BFAE4-B1AE-45A6-8CEA-576490AE7800}" srcOrd="0" destOrd="0" presId="urn:microsoft.com/office/officeart/2018/2/layout/IconCircleList"/>
    <dgm:cxn modelId="{FCDC36B9-2180-419C-9FCF-6E0A33D48EF8}" type="presOf" srcId="{8FD0F1BE-372B-4665-8629-1CC6CA45413F}" destId="{442A28D1-92D6-4C8A-B058-8C32A0FAC9D0}" srcOrd="0" destOrd="0" presId="urn:microsoft.com/office/officeart/2018/2/layout/IconCircleList"/>
    <dgm:cxn modelId="{37A4FEC2-A852-411A-8201-90B753AE9B9A}" type="presOf" srcId="{FC9639EB-81BE-4905-B812-D55A21F65B4D}" destId="{F9F49B7E-3FF8-455B-9565-5BEFB7AAA877}" srcOrd="0" destOrd="0" presId="urn:microsoft.com/office/officeart/2018/2/layout/IconCircleList"/>
    <dgm:cxn modelId="{B40576F6-F031-48FB-A868-3B5A347C85F8}" type="presOf" srcId="{C6CA34B1-5025-4F97-AADF-2C763BC6CE2C}" destId="{3BD3E217-5E4C-4E31-B3E3-BAA58157DA9D}" srcOrd="0" destOrd="0" presId="urn:microsoft.com/office/officeart/2018/2/layout/IconCircleList"/>
    <dgm:cxn modelId="{1B2B1CFD-D05B-4194-B8D8-0B276BF66BE2}" srcId="{E99FA024-10C3-4CDE-950A-C9820F1B33E8}" destId="{A34A02AE-16A3-4A74-9EE3-D6C9284A169D}" srcOrd="0" destOrd="0" parTransId="{7A8E64CF-74A6-47F5-BBDD-4D5F547B06C7}" sibTransId="{8FD0F1BE-372B-4665-8629-1CC6CA45413F}"/>
    <dgm:cxn modelId="{D5994DDA-F1BE-4FD3-8D75-B42C21F0B892}" type="presParOf" srcId="{69CD3D15-09FC-40D1-ACFE-3CA65630FE66}" destId="{B4990654-3A2F-4FF1-9D4B-8508D5A0DC93}" srcOrd="0" destOrd="0" presId="urn:microsoft.com/office/officeart/2018/2/layout/IconCircleList"/>
    <dgm:cxn modelId="{425B8B6F-D20A-446D-A2DD-C6292EC95057}" type="presParOf" srcId="{B4990654-3A2F-4FF1-9D4B-8508D5A0DC93}" destId="{6BC1B530-9842-4618-8D68-422305C96747}" srcOrd="0" destOrd="0" presId="urn:microsoft.com/office/officeart/2018/2/layout/IconCircleList"/>
    <dgm:cxn modelId="{090181DA-90AF-45A5-9231-9CA990664C4F}" type="presParOf" srcId="{6BC1B530-9842-4618-8D68-422305C96747}" destId="{62CB0B54-987C-4F77-A148-B9BA6CD5B67C}" srcOrd="0" destOrd="0" presId="urn:microsoft.com/office/officeart/2018/2/layout/IconCircleList"/>
    <dgm:cxn modelId="{649E82B1-ADBA-4CAF-BACB-3716FD58DBC7}" type="presParOf" srcId="{6BC1B530-9842-4618-8D68-422305C96747}" destId="{651B12BE-00EF-41D4-A5D1-2E5F8E09266D}" srcOrd="1" destOrd="0" presId="urn:microsoft.com/office/officeart/2018/2/layout/IconCircleList"/>
    <dgm:cxn modelId="{1F4E624C-D4D6-40F4-AC4C-090B06F1710A}" type="presParOf" srcId="{6BC1B530-9842-4618-8D68-422305C96747}" destId="{83331ABB-38F9-4704-85C1-53443E13810F}" srcOrd="2" destOrd="0" presId="urn:microsoft.com/office/officeart/2018/2/layout/IconCircleList"/>
    <dgm:cxn modelId="{1EA1C24B-771B-4F93-8F2A-467BEFE6FA83}" type="presParOf" srcId="{6BC1B530-9842-4618-8D68-422305C96747}" destId="{FC28DA15-EE78-431C-8EE0-9F3B3FE67E3B}" srcOrd="3" destOrd="0" presId="urn:microsoft.com/office/officeart/2018/2/layout/IconCircleList"/>
    <dgm:cxn modelId="{A8CD7552-7448-4FF8-B7D2-EA1145EE0F8E}" type="presParOf" srcId="{B4990654-3A2F-4FF1-9D4B-8508D5A0DC93}" destId="{442A28D1-92D6-4C8A-B058-8C32A0FAC9D0}" srcOrd="1" destOrd="0" presId="urn:microsoft.com/office/officeart/2018/2/layout/IconCircleList"/>
    <dgm:cxn modelId="{258C5A60-4EFC-43A3-88BB-3DE05E3FA15E}" type="presParOf" srcId="{B4990654-3A2F-4FF1-9D4B-8508D5A0DC93}" destId="{92142FCD-8303-40C3-A9AA-FA0DD3504A27}" srcOrd="2" destOrd="0" presId="urn:microsoft.com/office/officeart/2018/2/layout/IconCircleList"/>
    <dgm:cxn modelId="{E175AE67-F1B4-48AA-B4CD-C1CD622BA715}" type="presParOf" srcId="{92142FCD-8303-40C3-A9AA-FA0DD3504A27}" destId="{1055B5D9-5F59-44C3-86EB-E283F6E96972}" srcOrd="0" destOrd="0" presId="urn:microsoft.com/office/officeart/2018/2/layout/IconCircleList"/>
    <dgm:cxn modelId="{DC1E45E1-E7E8-47BF-842E-6C5D0BCDD3C2}" type="presParOf" srcId="{92142FCD-8303-40C3-A9AA-FA0DD3504A27}" destId="{203C8ED8-FC7B-4A50-9E7F-2F1BEFDFFD4B}" srcOrd="1" destOrd="0" presId="urn:microsoft.com/office/officeart/2018/2/layout/IconCircleList"/>
    <dgm:cxn modelId="{FE078466-8820-4657-BDC3-A744EBEC2476}" type="presParOf" srcId="{92142FCD-8303-40C3-A9AA-FA0DD3504A27}" destId="{6625AFA2-6A65-4113-8C21-B07EE2AF7B41}" srcOrd="2" destOrd="0" presId="urn:microsoft.com/office/officeart/2018/2/layout/IconCircleList"/>
    <dgm:cxn modelId="{F689FE9C-6C36-4432-B69D-269A6F14D0A1}" type="presParOf" srcId="{92142FCD-8303-40C3-A9AA-FA0DD3504A27}" destId="{F9F49B7E-3FF8-455B-9565-5BEFB7AAA877}" srcOrd="3" destOrd="0" presId="urn:microsoft.com/office/officeart/2018/2/layout/IconCircleList"/>
    <dgm:cxn modelId="{E5BC8777-D517-4E98-9D41-16A96B4F55A3}" type="presParOf" srcId="{B4990654-3A2F-4FF1-9D4B-8508D5A0DC93}" destId="{812AF51D-2498-450E-85E1-DAE01E849A88}" srcOrd="3" destOrd="0" presId="urn:microsoft.com/office/officeart/2018/2/layout/IconCircleList"/>
    <dgm:cxn modelId="{EA00E09C-A30C-451A-8B6E-5B4D49A47F4B}" type="presParOf" srcId="{B4990654-3A2F-4FF1-9D4B-8508D5A0DC93}" destId="{645E292C-8FF4-4AC6-A685-F418D6D102E7}" srcOrd="4" destOrd="0" presId="urn:microsoft.com/office/officeart/2018/2/layout/IconCircleList"/>
    <dgm:cxn modelId="{5A87FE9A-B82E-4196-9B37-0B418B66F2F6}" type="presParOf" srcId="{645E292C-8FF4-4AC6-A685-F418D6D102E7}" destId="{56137EEF-FECF-42DC-9F62-1BC6A1D37A63}" srcOrd="0" destOrd="0" presId="urn:microsoft.com/office/officeart/2018/2/layout/IconCircleList"/>
    <dgm:cxn modelId="{859EFBA9-8BE9-4245-A75B-6C1D9CF18B83}" type="presParOf" srcId="{645E292C-8FF4-4AC6-A685-F418D6D102E7}" destId="{8C0E8DCC-FE8D-43BB-9572-1B2D7489F0EF}" srcOrd="1" destOrd="0" presId="urn:microsoft.com/office/officeart/2018/2/layout/IconCircleList"/>
    <dgm:cxn modelId="{5930E6AC-30BB-4055-9DD9-9A0E2D4C6D86}" type="presParOf" srcId="{645E292C-8FF4-4AC6-A685-F418D6D102E7}" destId="{DE5ADB3A-4816-469C-910E-2FC0395E9B0C}" srcOrd="2" destOrd="0" presId="urn:microsoft.com/office/officeart/2018/2/layout/IconCircleList"/>
    <dgm:cxn modelId="{85BC9B05-1977-4324-89B5-67311B4D03D7}" type="presParOf" srcId="{645E292C-8FF4-4AC6-A685-F418D6D102E7}" destId="{1B7BFAE4-B1AE-45A6-8CEA-576490AE7800}" srcOrd="3" destOrd="0" presId="urn:microsoft.com/office/officeart/2018/2/layout/IconCircleList"/>
    <dgm:cxn modelId="{B3422146-3C7C-4E13-A0FE-428457122A94}" type="presParOf" srcId="{B4990654-3A2F-4FF1-9D4B-8508D5A0DC93}" destId="{E8D3E7C7-F064-4629-A4B0-29C18829CF03}" srcOrd="5" destOrd="0" presId="urn:microsoft.com/office/officeart/2018/2/layout/IconCircleList"/>
    <dgm:cxn modelId="{61142C77-7DFA-42D4-BBC7-FAD9E623AC40}" type="presParOf" srcId="{B4990654-3A2F-4FF1-9D4B-8508D5A0DC93}" destId="{0B6924BF-B985-4F47-9946-7611A5744952}" srcOrd="6" destOrd="0" presId="urn:microsoft.com/office/officeart/2018/2/layout/IconCircleList"/>
    <dgm:cxn modelId="{7E1E02C1-7949-4050-A1FB-5ECF75F5696D}" type="presParOf" srcId="{0B6924BF-B985-4F47-9946-7611A5744952}" destId="{66273F8C-8870-4EE1-9EB1-AA4AF859646C}" srcOrd="0" destOrd="0" presId="urn:microsoft.com/office/officeart/2018/2/layout/IconCircleList"/>
    <dgm:cxn modelId="{ED3DF02B-4248-4CE9-94AF-E2660D5620B3}" type="presParOf" srcId="{0B6924BF-B985-4F47-9946-7611A5744952}" destId="{39FFBB56-8F9E-4B6A-8A4F-02797406089B}" srcOrd="1" destOrd="0" presId="urn:microsoft.com/office/officeart/2018/2/layout/IconCircleList"/>
    <dgm:cxn modelId="{F097FEFE-06D1-4676-B013-DC8E0F84E8DC}" type="presParOf" srcId="{0B6924BF-B985-4F47-9946-7611A5744952}" destId="{44AD4B8A-16E6-4F0B-8868-1C10B993CAD6}" srcOrd="2" destOrd="0" presId="urn:microsoft.com/office/officeart/2018/2/layout/IconCircleList"/>
    <dgm:cxn modelId="{664B24AB-E9B3-459C-8F2B-2E7822B6C593}" type="presParOf" srcId="{0B6924BF-B985-4F47-9946-7611A5744952}" destId="{8672C85A-E1CB-47E6-A5E0-881A43EE0D76}" srcOrd="3" destOrd="0" presId="urn:microsoft.com/office/officeart/2018/2/layout/IconCircleList"/>
    <dgm:cxn modelId="{E0AA886D-6C2F-4471-82B7-CF60310C2BE7}" type="presParOf" srcId="{B4990654-3A2F-4FF1-9D4B-8508D5A0DC93}" destId="{3BD3E217-5E4C-4E31-B3E3-BAA58157DA9D}" srcOrd="7" destOrd="0" presId="urn:microsoft.com/office/officeart/2018/2/layout/IconCircleList"/>
    <dgm:cxn modelId="{B169E8BA-FFCD-422F-94FD-F155949EBD41}" type="presParOf" srcId="{B4990654-3A2F-4FF1-9D4B-8508D5A0DC93}" destId="{7FCEB347-AAEF-457A-A8B7-BA46E188FFA5}" srcOrd="8" destOrd="0" presId="urn:microsoft.com/office/officeart/2018/2/layout/IconCircleList"/>
    <dgm:cxn modelId="{3997A828-0163-41B1-A1C8-C82EA4F08895}" type="presParOf" srcId="{7FCEB347-AAEF-457A-A8B7-BA46E188FFA5}" destId="{6544088F-E07A-492F-9D44-C51FA741DC34}" srcOrd="0" destOrd="0" presId="urn:microsoft.com/office/officeart/2018/2/layout/IconCircleList"/>
    <dgm:cxn modelId="{270C536A-8261-4F45-AB97-0DF956D6991B}" type="presParOf" srcId="{7FCEB347-AAEF-457A-A8B7-BA46E188FFA5}" destId="{EEAC31CC-5F76-4EEB-A6A0-5B53A69A6A1B}" srcOrd="1" destOrd="0" presId="urn:microsoft.com/office/officeart/2018/2/layout/IconCircleList"/>
    <dgm:cxn modelId="{F4C5F6AA-1656-4F47-B091-7A8C88347129}" type="presParOf" srcId="{7FCEB347-AAEF-457A-A8B7-BA46E188FFA5}" destId="{903E19B2-F5DB-4B9E-95A3-E2F7ED11141C}" srcOrd="2" destOrd="0" presId="urn:microsoft.com/office/officeart/2018/2/layout/IconCircleList"/>
    <dgm:cxn modelId="{CDE2952D-78D8-4674-83FA-B7BAF8635C2C}" type="presParOf" srcId="{7FCEB347-AAEF-457A-A8B7-BA46E188FFA5}" destId="{B66CC8FC-F040-4F8B-90F0-AF9E807EE5DD}" srcOrd="3" destOrd="0" presId="urn:microsoft.com/office/officeart/2018/2/layout/IconCircle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90A42AB-8007-4243-8634-19842B83FF19}" type="doc">
      <dgm:prSet loTypeId="urn:microsoft.com/office/officeart/2018/2/layout/IconVerticalSolidList" loCatId="icon" qsTypeId="urn:microsoft.com/office/officeart/2005/8/quickstyle/simple1" qsCatId="simple" csTypeId="urn:microsoft.com/office/officeart/2018/5/colors/Iconchunking_neutralbg_accent0_3" csCatId="mainScheme" phldr="1"/>
      <dgm:spPr/>
      <dgm:t>
        <a:bodyPr/>
        <a:lstStyle/>
        <a:p>
          <a:endParaRPr lang="en-US"/>
        </a:p>
      </dgm:t>
    </dgm:pt>
    <dgm:pt modelId="{8876A75C-13B9-4B8F-8EED-9414C687DDFC}">
      <dgm:prSet/>
      <dgm:spPr/>
      <dgm:t>
        <a:bodyPr/>
        <a:lstStyle/>
        <a:p>
          <a:pPr>
            <a:lnSpc>
              <a:spcPct val="100000"/>
            </a:lnSpc>
          </a:pPr>
          <a:r>
            <a:rPr lang="en-US" dirty="0"/>
            <a:t>At the entrance, the IR sensor detects the presence of a car. Based on the availability of the slots, an appropriate message is displayed in the LED display. </a:t>
          </a:r>
        </a:p>
      </dgm:t>
    </dgm:pt>
    <dgm:pt modelId="{429D0ACE-558A-4FFE-B37E-6B802D4AA14F}" type="parTrans" cxnId="{220A9BD4-9760-453C-BE71-8CDD6BB82BBA}">
      <dgm:prSet/>
      <dgm:spPr/>
      <dgm:t>
        <a:bodyPr/>
        <a:lstStyle/>
        <a:p>
          <a:endParaRPr lang="en-US"/>
        </a:p>
      </dgm:t>
    </dgm:pt>
    <dgm:pt modelId="{72CF0D9D-79EA-48EA-BA4A-64959EBE6E49}" type="sibTrans" cxnId="{220A9BD4-9760-453C-BE71-8CDD6BB82BBA}">
      <dgm:prSet/>
      <dgm:spPr/>
      <dgm:t>
        <a:bodyPr/>
        <a:lstStyle/>
        <a:p>
          <a:endParaRPr lang="en-US"/>
        </a:p>
      </dgm:t>
    </dgm:pt>
    <dgm:pt modelId="{4E8BC6C8-2337-4AE4-AC94-3202B2C8B2FE}">
      <dgm:prSet/>
      <dgm:spPr/>
      <dgm:t>
        <a:bodyPr/>
        <a:lstStyle/>
        <a:p>
          <a:pPr>
            <a:lnSpc>
              <a:spcPct val="100000"/>
            </a:lnSpc>
          </a:pPr>
          <a:r>
            <a:rPr lang="en-US" dirty="0"/>
            <a:t>The IR sensor checks the status of the slots and sends the availability details to the main control unit, at the entrance which is connected to a single network.</a:t>
          </a:r>
        </a:p>
      </dgm:t>
    </dgm:pt>
    <dgm:pt modelId="{50B80573-EF72-4172-85AD-3387A79A293E}" type="parTrans" cxnId="{4F75BF2E-161D-401D-A739-1FEAB58C0BA3}">
      <dgm:prSet/>
      <dgm:spPr/>
      <dgm:t>
        <a:bodyPr/>
        <a:lstStyle/>
        <a:p>
          <a:endParaRPr lang="en-US"/>
        </a:p>
      </dgm:t>
    </dgm:pt>
    <dgm:pt modelId="{0D237EE6-AEAE-4DAE-8264-B3E3AA34DA11}" type="sibTrans" cxnId="{4F75BF2E-161D-401D-A739-1FEAB58C0BA3}">
      <dgm:prSet/>
      <dgm:spPr/>
      <dgm:t>
        <a:bodyPr/>
        <a:lstStyle/>
        <a:p>
          <a:endParaRPr lang="en-US"/>
        </a:p>
      </dgm:t>
    </dgm:pt>
    <dgm:pt modelId="{55F642BE-04C1-49F1-A2BF-637F10644B66}">
      <dgm:prSet phldr="0"/>
      <dgm:spPr/>
      <dgm:t>
        <a:bodyPr/>
        <a:lstStyle/>
        <a:p>
          <a:pPr>
            <a:lnSpc>
              <a:spcPct val="100000"/>
            </a:lnSpc>
          </a:pPr>
          <a:r>
            <a:rPr lang="en-US" dirty="0"/>
            <a:t>When the IR Sensor detects a car entering or leaving the parking area, the number plate of the car is stored in the database online and the same is displayed on the LCD module for the public.</a:t>
          </a:r>
        </a:p>
      </dgm:t>
    </dgm:pt>
    <dgm:pt modelId="{3FF17389-339A-4F57-9604-A0CA8FFF8A46}" type="parTrans" cxnId="{FF6005A2-A0CB-41ED-85B2-78AC1E5ECF53}">
      <dgm:prSet/>
      <dgm:spPr/>
    </dgm:pt>
    <dgm:pt modelId="{8161E652-2A86-4075-BAF6-7A17E1E5704C}" type="sibTrans" cxnId="{FF6005A2-A0CB-41ED-85B2-78AC1E5ECF53}">
      <dgm:prSet/>
      <dgm:spPr/>
    </dgm:pt>
    <dgm:pt modelId="{4C27B1ED-3C8C-4C30-AFD1-0FFD400EC02E}" type="pres">
      <dgm:prSet presAssocID="{C90A42AB-8007-4243-8634-19842B83FF19}" presName="root" presStyleCnt="0">
        <dgm:presLayoutVars>
          <dgm:dir/>
          <dgm:resizeHandles val="exact"/>
        </dgm:presLayoutVars>
      </dgm:prSet>
      <dgm:spPr/>
    </dgm:pt>
    <dgm:pt modelId="{ADAB0DED-972B-425A-B07A-7539BA380B08}" type="pres">
      <dgm:prSet presAssocID="{8876A75C-13B9-4B8F-8EED-9414C687DDFC}" presName="compNode" presStyleCnt="0"/>
      <dgm:spPr/>
    </dgm:pt>
    <dgm:pt modelId="{EF8BEE3D-E0BF-44A3-9831-68D795924AC6}" type="pres">
      <dgm:prSet presAssocID="{8876A75C-13B9-4B8F-8EED-9414C687DDFC}" presName="bgRect" presStyleLbl="bgShp" presStyleIdx="0" presStyleCnt="3"/>
      <dgm:spPr/>
    </dgm:pt>
    <dgm:pt modelId="{3FD34850-02A8-4EBA-B95A-590A7DE3ACAD}" type="pres">
      <dgm:prSet presAssocID="{8876A75C-13B9-4B8F-8EED-9414C687DDFC}"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Processor"/>
        </a:ext>
      </dgm:extLst>
    </dgm:pt>
    <dgm:pt modelId="{EA0FADD3-7642-41C8-8C31-089113EF8560}" type="pres">
      <dgm:prSet presAssocID="{8876A75C-13B9-4B8F-8EED-9414C687DDFC}" presName="spaceRect" presStyleCnt="0"/>
      <dgm:spPr/>
    </dgm:pt>
    <dgm:pt modelId="{5A352800-EC9B-4E9E-A416-7E27914E95C7}" type="pres">
      <dgm:prSet presAssocID="{8876A75C-13B9-4B8F-8EED-9414C687DDFC}" presName="parTx" presStyleLbl="revTx" presStyleIdx="0" presStyleCnt="3">
        <dgm:presLayoutVars>
          <dgm:chMax val="0"/>
          <dgm:chPref val="0"/>
        </dgm:presLayoutVars>
      </dgm:prSet>
      <dgm:spPr/>
    </dgm:pt>
    <dgm:pt modelId="{BCDE20B3-F521-4C63-8585-B74184ECE432}" type="pres">
      <dgm:prSet presAssocID="{72CF0D9D-79EA-48EA-BA4A-64959EBE6E49}" presName="sibTrans" presStyleCnt="0"/>
      <dgm:spPr/>
    </dgm:pt>
    <dgm:pt modelId="{66E90E5E-908C-4937-990C-DF3FADE53DC8}" type="pres">
      <dgm:prSet presAssocID="{4E8BC6C8-2337-4AE4-AC94-3202B2C8B2FE}" presName="compNode" presStyleCnt="0"/>
      <dgm:spPr/>
    </dgm:pt>
    <dgm:pt modelId="{C3A1B7EC-43CB-4DEA-B025-AB9262FC677C}" type="pres">
      <dgm:prSet presAssocID="{4E8BC6C8-2337-4AE4-AC94-3202B2C8B2FE}" presName="bgRect" presStyleLbl="bgShp" presStyleIdx="1" presStyleCnt="3"/>
      <dgm:spPr/>
    </dgm:pt>
    <dgm:pt modelId="{884A7ABB-2343-42A5-8B01-53FC72BDFCB0}" type="pres">
      <dgm:prSet presAssocID="{4E8BC6C8-2337-4AE4-AC94-3202B2C8B2FE}"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Scooter"/>
        </a:ext>
      </dgm:extLst>
    </dgm:pt>
    <dgm:pt modelId="{C042A3F5-6B2B-4986-A3CC-61F78155EBEC}" type="pres">
      <dgm:prSet presAssocID="{4E8BC6C8-2337-4AE4-AC94-3202B2C8B2FE}" presName="spaceRect" presStyleCnt="0"/>
      <dgm:spPr/>
    </dgm:pt>
    <dgm:pt modelId="{CF0E63D3-5A07-4678-8B58-6063851EF2AC}" type="pres">
      <dgm:prSet presAssocID="{4E8BC6C8-2337-4AE4-AC94-3202B2C8B2FE}" presName="parTx" presStyleLbl="revTx" presStyleIdx="1" presStyleCnt="3">
        <dgm:presLayoutVars>
          <dgm:chMax val="0"/>
          <dgm:chPref val="0"/>
        </dgm:presLayoutVars>
      </dgm:prSet>
      <dgm:spPr/>
    </dgm:pt>
    <dgm:pt modelId="{E0524446-0329-4D81-B305-050AFB2FB584}" type="pres">
      <dgm:prSet presAssocID="{0D237EE6-AEAE-4DAE-8264-B3E3AA34DA11}" presName="sibTrans" presStyleCnt="0"/>
      <dgm:spPr/>
    </dgm:pt>
    <dgm:pt modelId="{6FF35CB2-2078-4487-BD93-3F69858D0232}" type="pres">
      <dgm:prSet presAssocID="{55F642BE-04C1-49F1-A2BF-637F10644B66}" presName="compNode" presStyleCnt="0"/>
      <dgm:spPr/>
    </dgm:pt>
    <dgm:pt modelId="{C3D3D99C-1E5E-4D8C-8B38-5F4A23548CEF}" type="pres">
      <dgm:prSet presAssocID="{55F642BE-04C1-49F1-A2BF-637F10644B66}" presName="bgRect" presStyleLbl="bgShp" presStyleIdx="2" presStyleCnt="3"/>
      <dgm:spPr/>
    </dgm:pt>
    <dgm:pt modelId="{D905CD81-1DB3-4141-9EBD-C72F3A5B0FC8}" type="pres">
      <dgm:prSet presAssocID="{55F642BE-04C1-49F1-A2BF-637F10644B66}"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Car"/>
        </a:ext>
      </dgm:extLst>
    </dgm:pt>
    <dgm:pt modelId="{18A0F188-FF29-467B-951D-930DC3E3A2D1}" type="pres">
      <dgm:prSet presAssocID="{55F642BE-04C1-49F1-A2BF-637F10644B66}" presName="spaceRect" presStyleCnt="0"/>
      <dgm:spPr/>
    </dgm:pt>
    <dgm:pt modelId="{FEB41A1B-90E5-4E96-9400-9AD8A3CE3BD7}" type="pres">
      <dgm:prSet presAssocID="{55F642BE-04C1-49F1-A2BF-637F10644B66}" presName="parTx" presStyleLbl="revTx" presStyleIdx="2" presStyleCnt="3">
        <dgm:presLayoutVars>
          <dgm:chMax val="0"/>
          <dgm:chPref val="0"/>
        </dgm:presLayoutVars>
      </dgm:prSet>
      <dgm:spPr/>
    </dgm:pt>
  </dgm:ptLst>
  <dgm:cxnLst>
    <dgm:cxn modelId="{4F75BF2E-161D-401D-A739-1FEAB58C0BA3}" srcId="{C90A42AB-8007-4243-8634-19842B83FF19}" destId="{4E8BC6C8-2337-4AE4-AC94-3202B2C8B2FE}" srcOrd="1" destOrd="0" parTransId="{50B80573-EF72-4172-85AD-3387A79A293E}" sibTransId="{0D237EE6-AEAE-4DAE-8264-B3E3AA34DA11}"/>
    <dgm:cxn modelId="{74C22A63-D4E0-4308-A956-3DA5A9D9830A}" type="presOf" srcId="{8876A75C-13B9-4B8F-8EED-9414C687DDFC}" destId="{5A352800-EC9B-4E9E-A416-7E27914E95C7}" srcOrd="0" destOrd="0" presId="urn:microsoft.com/office/officeart/2018/2/layout/IconVerticalSolidList"/>
    <dgm:cxn modelId="{FF6005A2-A0CB-41ED-85B2-78AC1E5ECF53}" srcId="{C90A42AB-8007-4243-8634-19842B83FF19}" destId="{55F642BE-04C1-49F1-A2BF-637F10644B66}" srcOrd="2" destOrd="0" parTransId="{3FF17389-339A-4F57-9604-A0CA8FFF8A46}" sibTransId="{8161E652-2A86-4075-BAF6-7A17E1E5704C}"/>
    <dgm:cxn modelId="{C13E2ED1-C8BD-42B7-93E8-756EC83C271D}" type="presOf" srcId="{C90A42AB-8007-4243-8634-19842B83FF19}" destId="{4C27B1ED-3C8C-4C30-AFD1-0FFD400EC02E}" srcOrd="0" destOrd="0" presId="urn:microsoft.com/office/officeart/2018/2/layout/IconVerticalSolidList"/>
    <dgm:cxn modelId="{1EBD68D4-82D0-42BC-99BB-C46D3FA6EA39}" type="presOf" srcId="{4E8BC6C8-2337-4AE4-AC94-3202B2C8B2FE}" destId="{CF0E63D3-5A07-4678-8B58-6063851EF2AC}" srcOrd="0" destOrd="0" presId="urn:microsoft.com/office/officeart/2018/2/layout/IconVerticalSolidList"/>
    <dgm:cxn modelId="{220A9BD4-9760-453C-BE71-8CDD6BB82BBA}" srcId="{C90A42AB-8007-4243-8634-19842B83FF19}" destId="{8876A75C-13B9-4B8F-8EED-9414C687DDFC}" srcOrd="0" destOrd="0" parTransId="{429D0ACE-558A-4FFE-B37E-6B802D4AA14F}" sibTransId="{72CF0D9D-79EA-48EA-BA4A-64959EBE6E49}"/>
    <dgm:cxn modelId="{1F8496E9-FBC7-44F9-BA37-D66088985E65}" type="presOf" srcId="{55F642BE-04C1-49F1-A2BF-637F10644B66}" destId="{FEB41A1B-90E5-4E96-9400-9AD8A3CE3BD7}" srcOrd="0" destOrd="0" presId="urn:microsoft.com/office/officeart/2018/2/layout/IconVerticalSolidList"/>
    <dgm:cxn modelId="{5749D13F-B0AD-4791-A5B2-8B537593B130}" type="presParOf" srcId="{4C27B1ED-3C8C-4C30-AFD1-0FFD400EC02E}" destId="{ADAB0DED-972B-425A-B07A-7539BA380B08}" srcOrd="0" destOrd="0" presId="urn:microsoft.com/office/officeart/2018/2/layout/IconVerticalSolidList"/>
    <dgm:cxn modelId="{E345FC3D-76E7-48B5-86D9-6E2C3FFC52C3}" type="presParOf" srcId="{ADAB0DED-972B-425A-B07A-7539BA380B08}" destId="{EF8BEE3D-E0BF-44A3-9831-68D795924AC6}" srcOrd="0" destOrd="0" presId="urn:microsoft.com/office/officeart/2018/2/layout/IconVerticalSolidList"/>
    <dgm:cxn modelId="{AC782B5A-A192-4CCA-A5D6-3BB81AD86E34}" type="presParOf" srcId="{ADAB0DED-972B-425A-B07A-7539BA380B08}" destId="{3FD34850-02A8-4EBA-B95A-590A7DE3ACAD}" srcOrd="1" destOrd="0" presId="urn:microsoft.com/office/officeart/2018/2/layout/IconVerticalSolidList"/>
    <dgm:cxn modelId="{C9989972-50BE-4CCC-B0F1-C5C9CE5E86D7}" type="presParOf" srcId="{ADAB0DED-972B-425A-B07A-7539BA380B08}" destId="{EA0FADD3-7642-41C8-8C31-089113EF8560}" srcOrd="2" destOrd="0" presId="urn:microsoft.com/office/officeart/2018/2/layout/IconVerticalSolidList"/>
    <dgm:cxn modelId="{BDBF805F-8764-46DB-ACA9-B109A3B26A5D}" type="presParOf" srcId="{ADAB0DED-972B-425A-B07A-7539BA380B08}" destId="{5A352800-EC9B-4E9E-A416-7E27914E95C7}" srcOrd="3" destOrd="0" presId="urn:microsoft.com/office/officeart/2018/2/layout/IconVerticalSolidList"/>
    <dgm:cxn modelId="{584EB278-F659-405E-A13A-0FF90293A670}" type="presParOf" srcId="{4C27B1ED-3C8C-4C30-AFD1-0FFD400EC02E}" destId="{BCDE20B3-F521-4C63-8585-B74184ECE432}" srcOrd="1" destOrd="0" presId="urn:microsoft.com/office/officeart/2018/2/layout/IconVerticalSolidList"/>
    <dgm:cxn modelId="{C1C10FC7-9FA3-4DC2-8CC5-07DD8ECD71E1}" type="presParOf" srcId="{4C27B1ED-3C8C-4C30-AFD1-0FFD400EC02E}" destId="{66E90E5E-908C-4937-990C-DF3FADE53DC8}" srcOrd="2" destOrd="0" presId="urn:microsoft.com/office/officeart/2018/2/layout/IconVerticalSolidList"/>
    <dgm:cxn modelId="{C3D72D59-CC8F-46F3-82FB-E7181B2B44E1}" type="presParOf" srcId="{66E90E5E-908C-4937-990C-DF3FADE53DC8}" destId="{C3A1B7EC-43CB-4DEA-B025-AB9262FC677C}" srcOrd="0" destOrd="0" presId="urn:microsoft.com/office/officeart/2018/2/layout/IconVerticalSolidList"/>
    <dgm:cxn modelId="{1B526F75-F014-40B2-8D09-B9974DE72686}" type="presParOf" srcId="{66E90E5E-908C-4937-990C-DF3FADE53DC8}" destId="{884A7ABB-2343-42A5-8B01-53FC72BDFCB0}" srcOrd="1" destOrd="0" presId="urn:microsoft.com/office/officeart/2018/2/layout/IconVerticalSolidList"/>
    <dgm:cxn modelId="{7085BBE3-7A23-45B9-83F1-1D624729D752}" type="presParOf" srcId="{66E90E5E-908C-4937-990C-DF3FADE53DC8}" destId="{C042A3F5-6B2B-4986-A3CC-61F78155EBEC}" srcOrd="2" destOrd="0" presId="urn:microsoft.com/office/officeart/2018/2/layout/IconVerticalSolidList"/>
    <dgm:cxn modelId="{9710B920-C884-4581-A702-F0E43E9F1B55}" type="presParOf" srcId="{66E90E5E-908C-4937-990C-DF3FADE53DC8}" destId="{CF0E63D3-5A07-4678-8B58-6063851EF2AC}" srcOrd="3" destOrd="0" presId="urn:microsoft.com/office/officeart/2018/2/layout/IconVerticalSolidList"/>
    <dgm:cxn modelId="{9242BA3F-AB22-4DC8-9955-A70EEA67C81F}" type="presParOf" srcId="{4C27B1ED-3C8C-4C30-AFD1-0FFD400EC02E}" destId="{E0524446-0329-4D81-B305-050AFB2FB584}" srcOrd="3" destOrd="0" presId="urn:microsoft.com/office/officeart/2018/2/layout/IconVerticalSolidList"/>
    <dgm:cxn modelId="{F7F5858A-1688-44D6-B70B-1F1EA76156B0}" type="presParOf" srcId="{4C27B1ED-3C8C-4C30-AFD1-0FFD400EC02E}" destId="{6FF35CB2-2078-4487-BD93-3F69858D0232}" srcOrd="4" destOrd="0" presId="urn:microsoft.com/office/officeart/2018/2/layout/IconVerticalSolidList"/>
    <dgm:cxn modelId="{DD450EC8-357C-4804-83C5-D5AA73DDCD6A}" type="presParOf" srcId="{6FF35CB2-2078-4487-BD93-3F69858D0232}" destId="{C3D3D99C-1E5E-4D8C-8B38-5F4A23548CEF}" srcOrd="0" destOrd="0" presId="urn:microsoft.com/office/officeart/2018/2/layout/IconVerticalSolidList"/>
    <dgm:cxn modelId="{69B81D81-F36B-4A53-A89A-4210EF66D850}" type="presParOf" srcId="{6FF35CB2-2078-4487-BD93-3F69858D0232}" destId="{D905CD81-1DB3-4141-9EBD-C72F3A5B0FC8}" srcOrd="1" destOrd="0" presId="urn:microsoft.com/office/officeart/2018/2/layout/IconVerticalSolidList"/>
    <dgm:cxn modelId="{35751881-2314-4BF0-8578-CEE167EB2297}" type="presParOf" srcId="{6FF35CB2-2078-4487-BD93-3F69858D0232}" destId="{18A0F188-FF29-467B-951D-930DC3E3A2D1}" srcOrd="2" destOrd="0" presId="urn:microsoft.com/office/officeart/2018/2/layout/IconVerticalSolidList"/>
    <dgm:cxn modelId="{2CD3E4A8-10C2-4268-930F-2EA7DEA79789}" type="presParOf" srcId="{6FF35CB2-2078-4487-BD93-3F69858D0232}" destId="{FEB41A1B-90E5-4E96-9400-9AD8A3CE3BD7}"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CB0B54-987C-4F77-A148-B9BA6CD5B67C}">
      <dsp:nvSpPr>
        <dsp:cNvPr id="0" name=""/>
        <dsp:cNvSpPr/>
      </dsp:nvSpPr>
      <dsp:spPr>
        <a:xfrm>
          <a:off x="24461" y="231920"/>
          <a:ext cx="654353" cy="654353"/>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51B12BE-00EF-41D4-A5D1-2E5F8E09266D}">
      <dsp:nvSpPr>
        <dsp:cNvPr id="0" name=""/>
        <dsp:cNvSpPr/>
      </dsp:nvSpPr>
      <dsp:spPr>
        <a:xfrm>
          <a:off x="161875" y="369334"/>
          <a:ext cx="379525" cy="37952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C28DA15-EE78-431C-8EE0-9F3B3FE67E3B}">
      <dsp:nvSpPr>
        <dsp:cNvPr id="0" name=""/>
        <dsp:cNvSpPr/>
      </dsp:nvSpPr>
      <dsp:spPr>
        <a:xfrm>
          <a:off x="819033" y="231920"/>
          <a:ext cx="1542404" cy="6543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kern="1200">
              <a:solidFill>
                <a:schemeClr val="tx1"/>
              </a:solidFill>
            </a:rPr>
            <a:t>Raspberry Pi is a miniature computer which has the adaptability with sensors.</a:t>
          </a:r>
          <a:r>
            <a:rPr lang="en-US" sz="1100" kern="1200">
              <a:solidFill>
                <a:schemeClr val="tx1"/>
              </a:solidFill>
              <a:latin typeface="Calibri Light" panose="020F0302020204030204"/>
            </a:rPr>
            <a:t> </a:t>
          </a:r>
          <a:endParaRPr lang="en-US" sz="1100" kern="1200">
            <a:solidFill>
              <a:schemeClr val="tx1"/>
            </a:solidFill>
          </a:endParaRPr>
        </a:p>
      </dsp:txBody>
      <dsp:txXfrm>
        <a:off x="819033" y="231920"/>
        <a:ext cx="1542404" cy="654353"/>
      </dsp:txXfrm>
    </dsp:sp>
    <dsp:sp modelId="{1055B5D9-5F59-44C3-86EB-E283F6E96972}">
      <dsp:nvSpPr>
        <dsp:cNvPr id="0" name=""/>
        <dsp:cNvSpPr/>
      </dsp:nvSpPr>
      <dsp:spPr>
        <a:xfrm>
          <a:off x="2630190" y="231920"/>
          <a:ext cx="654353" cy="654353"/>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03C8ED8-FC7B-4A50-9E7F-2F1BEFDFFD4B}">
      <dsp:nvSpPr>
        <dsp:cNvPr id="0" name=""/>
        <dsp:cNvSpPr/>
      </dsp:nvSpPr>
      <dsp:spPr>
        <a:xfrm>
          <a:off x="2767604" y="369334"/>
          <a:ext cx="379525" cy="37952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9F49B7E-3FF8-455B-9565-5BEFB7AAA877}">
      <dsp:nvSpPr>
        <dsp:cNvPr id="0" name=""/>
        <dsp:cNvSpPr/>
      </dsp:nvSpPr>
      <dsp:spPr>
        <a:xfrm>
          <a:off x="3424762" y="231920"/>
          <a:ext cx="1542404" cy="6543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kern="1200">
              <a:solidFill>
                <a:schemeClr val="tx1"/>
              </a:solidFill>
            </a:rPr>
            <a:t>The automated car parking system uses the Raspberry Pi. This work proposes an automated car parking system that uses infrared sensors.</a:t>
          </a:r>
          <a:r>
            <a:rPr lang="en-US" sz="1100" kern="1200">
              <a:solidFill>
                <a:schemeClr val="tx1"/>
              </a:solidFill>
              <a:latin typeface="Calibri Light" panose="020F0302020204030204"/>
            </a:rPr>
            <a:t> </a:t>
          </a:r>
          <a:endParaRPr lang="en-US" sz="1100" kern="1200">
            <a:solidFill>
              <a:schemeClr val="tx1"/>
            </a:solidFill>
          </a:endParaRPr>
        </a:p>
      </dsp:txBody>
      <dsp:txXfrm>
        <a:off x="3424762" y="231920"/>
        <a:ext cx="1542404" cy="654353"/>
      </dsp:txXfrm>
    </dsp:sp>
    <dsp:sp modelId="{56137EEF-FECF-42DC-9F62-1BC6A1D37A63}">
      <dsp:nvSpPr>
        <dsp:cNvPr id="0" name=""/>
        <dsp:cNvSpPr/>
      </dsp:nvSpPr>
      <dsp:spPr>
        <a:xfrm>
          <a:off x="24461" y="1511384"/>
          <a:ext cx="654353" cy="654353"/>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C0E8DCC-FE8D-43BB-9572-1B2D7489F0EF}">
      <dsp:nvSpPr>
        <dsp:cNvPr id="0" name=""/>
        <dsp:cNvSpPr/>
      </dsp:nvSpPr>
      <dsp:spPr>
        <a:xfrm>
          <a:off x="161875" y="1648798"/>
          <a:ext cx="379525" cy="37952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B7BFAE4-B1AE-45A6-8CEA-576490AE7800}">
      <dsp:nvSpPr>
        <dsp:cNvPr id="0" name=""/>
        <dsp:cNvSpPr/>
      </dsp:nvSpPr>
      <dsp:spPr>
        <a:xfrm>
          <a:off x="819033" y="1511384"/>
          <a:ext cx="1542404" cy="6543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kern="1200">
              <a:solidFill>
                <a:schemeClr val="tx1"/>
              </a:solidFill>
            </a:rPr>
            <a:t>The infrared sensor senses the movement of the vehicle and transmits the signal to the Pi.</a:t>
          </a:r>
          <a:r>
            <a:rPr lang="en-US" sz="1100" kern="1200">
              <a:solidFill>
                <a:schemeClr val="tx1"/>
              </a:solidFill>
              <a:latin typeface="Calibri Light" panose="020F0302020204030204"/>
            </a:rPr>
            <a:t> </a:t>
          </a:r>
          <a:endParaRPr lang="en-US" sz="1100" kern="1200">
            <a:solidFill>
              <a:schemeClr val="tx1"/>
            </a:solidFill>
          </a:endParaRPr>
        </a:p>
      </dsp:txBody>
      <dsp:txXfrm>
        <a:off x="819033" y="1511384"/>
        <a:ext cx="1542404" cy="654353"/>
      </dsp:txXfrm>
    </dsp:sp>
    <dsp:sp modelId="{66273F8C-8870-4EE1-9EB1-AA4AF859646C}">
      <dsp:nvSpPr>
        <dsp:cNvPr id="0" name=""/>
        <dsp:cNvSpPr/>
      </dsp:nvSpPr>
      <dsp:spPr>
        <a:xfrm>
          <a:off x="2630190" y="1511384"/>
          <a:ext cx="654353" cy="654353"/>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9FFBB56-8F9E-4B6A-8A4F-02797406089B}">
      <dsp:nvSpPr>
        <dsp:cNvPr id="0" name=""/>
        <dsp:cNvSpPr/>
      </dsp:nvSpPr>
      <dsp:spPr>
        <a:xfrm>
          <a:off x="2767604" y="1648798"/>
          <a:ext cx="379525" cy="37952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672C85A-E1CB-47E6-A5E0-881A43EE0D76}">
      <dsp:nvSpPr>
        <dsp:cNvPr id="0" name=""/>
        <dsp:cNvSpPr/>
      </dsp:nvSpPr>
      <dsp:spPr>
        <a:xfrm>
          <a:off x="3424762" y="1511384"/>
          <a:ext cx="1542404" cy="6543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kern="1200">
              <a:solidFill>
                <a:schemeClr val="tx1"/>
              </a:solidFill>
            </a:rPr>
            <a:t>LED display is installed at the main entrance of the parking area to provide enough information about slot availability.</a:t>
          </a:r>
          <a:r>
            <a:rPr lang="en-US" sz="1100" kern="1200">
              <a:solidFill>
                <a:schemeClr val="tx1"/>
              </a:solidFill>
              <a:latin typeface="Calibri Light" panose="020F0302020204030204"/>
            </a:rPr>
            <a:t> </a:t>
          </a:r>
          <a:endParaRPr lang="en-US" sz="1100" kern="1200">
            <a:solidFill>
              <a:schemeClr val="tx1"/>
            </a:solidFill>
          </a:endParaRPr>
        </a:p>
      </dsp:txBody>
      <dsp:txXfrm>
        <a:off x="3424762" y="1511384"/>
        <a:ext cx="1542404" cy="654353"/>
      </dsp:txXfrm>
    </dsp:sp>
    <dsp:sp modelId="{6544088F-E07A-492F-9D44-C51FA741DC34}">
      <dsp:nvSpPr>
        <dsp:cNvPr id="0" name=""/>
        <dsp:cNvSpPr/>
      </dsp:nvSpPr>
      <dsp:spPr>
        <a:xfrm>
          <a:off x="24461" y="2790849"/>
          <a:ext cx="654353" cy="654353"/>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EAC31CC-5F76-4EEB-A6A0-5B53A69A6A1B}">
      <dsp:nvSpPr>
        <dsp:cNvPr id="0" name=""/>
        <dsp:cNvSpPr/>
      </dsp:nvSpPr>
      <dsp:spPr>
        <a:xfrm>
          <a:off x="161875" y="2928263"/>
          <a:ext cx="379525" cy="379525"/>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66CC8FC-F040-4F8B-90F0-AF9E807EE5DD}">
      <dsp:nvSpPr>
        <dsp:cNvPr id="0" name=""/>
        <dsp:cNvSpPr/>
      </dsp:nvSpPr>
      <dsp:spPr>
        <a:xfrm>
          <a:off x="819033" y="2790849"/>
          <a:ext cx="1542404" cy="6543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kern="1200">
              <a:solidFill>
                <a:schemeClr val="tx1"/>
              </a:solidFill>
            </a:rPr>
            <a:t>In a real-time scenario, the proposed work can be enhanced further for multiple levels containing n number of slots with multiple Raspberry Pi. </a:t>
          </a:r>
        </a:p>
      </dsp:txBody>
      <dsp:txXfrm>
        <a:off x="819033" y="2790849"/>
        <a:ext cx="1542404" cy="65435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8BEE3D-E0BF-44A3-9831-68D795924AC6}">
      <dsp:nvSpPr>
        <dsp:cNvPr id="0" name=""/>
        <dsp:cNvSpPr/>
      </dsp:nvSpPr>
      <dsp:spPr>
        <a:xfrm>
          <a:off x="0" y="2109"/>
          <a:ext cx="4991629" cy="107921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FD34850-02A8-4EBA-B95A-590A7DE3ACAD}">
      <dsp:nvSpPr>
        <dsp:cNvPr id="0" name=""/>
        <dsp:cNvSpPr/>
      </dsp:nvSpPr>
      <dsp:spPr>
        <a:xfrm>
          <a:off x="326461" y="244931"/>
          <a:ext cx="594146" cy="59356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2">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A352800-EC9B-4E9E-A416-7E27914E95C7}">
      <dsp:nvSpPr>
        <dsp:cNvPr id="0" name=""/>
        <dsp:cNvSpPr/>
      </dsp:nvSpPr>
      <dsp:spPr>
        <a:xfrm>
          <a:off x="1247068" y="2109"/>
          <a:ext cx="3579022" cy="10802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28" tIns="114328" rIns="114328" bIns="114328" numCol="1" spcCol="1270" anchor="ctr" anchorCtr="0">
          <a:noAutofit/>
        </a:bodyPr>
        <a:lstStyle/>
        <a:p>
          <a:pPr marL="0" lvl="0" indent="0" algn="l" defTabSz="622300">
            <a:lnSpc>
              <a:spcPct val="100000"/>
            </a:lnSpc>
            <a:spcBef>
              <a:spcPct val="0"/>
            </a:spcBef>
            <a:spcAft>
              <a:spcPct val="35000"/>
            </a:spcAft>
            <a:buNone/>
          </a:pPr>
          <a:r>
            <a:rPr lang="en-US" sz="1400" kern="1200" dirty="0"/>
            <a:t>At the entrance, the IR sensor detects the presence of a car. Based on the availability of the slots, an appropriate message is displayed in the LED display. </a:t>
          </a:r>
        </a:p>
      </dsp:txBody>
      <dsp:txXfrm>
        <a:off x="1247068" y="2109"/>
        <a:ext cx="3579022" cy="1080265"/>
      </dsp:txXfrm>
    </dsp:sp>
    <dsp:sp modelId="{C3A1B7EC-43CB-4DEA-B025-AB9262FC677C}">
      <dsp:nvSpPr>
        <dsp:cNvPr id="0" name=""/>
        <dsp:cNvSpPr/>
      </dsp:nvSpPr>
      <dsp:spPr>
        <a:xfrm>
          <a:off x="0" y="1298428"/>
          <a:ext cx="4991629" cy="107921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84A7ABB-2343-42A5-8B01-53FC72BDFCB0}">
      <dsp:nvSpPr>
        <dsp:cNvPr id="0" name=""/>
        <dsp:cNvSpPr/>
      </dsp:nvSpPr>
      <dsp:spPr>
        <a:xfrm>
          <a:off x="326461" y="1541250"/>
          <a:ext cx="594146" cy="59356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2">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F0E63D3-5A07-4678-8B58-6063851EF2AC}">
      <dsp:nvSpPr>
        <dsp:cNvPr id="0" name=""/>
        <dsp:cNvSpPr/>
      </dsp:nvSpPr>
      <dsp:spPr>
        <a:xfrm>
          <a:off x="1247068" y="1298428"/>
          <a:ext cx="3579022" cy="10802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28" tIns="114328" rIns="114328" bIns="114328" numCol="1" spcCol="1270" anchor="ctr" anchorCtr="0">
          <a:noAutofit/>
        </a:bodyPr>
        <a:lstStyle/>
        <a:p>
          <a:pPr marL="0" lvl="0" indent="0" algn="l" defTabSz="622300">
            <a:lnSpc>
              <a:spcPct val="100000"/>
            </a:lnSpc>
            <a:spcBef>
              <a:spcPct val="0"/>
            </a:spcBef>
            <a:spcAft>
              <a:spcPct val="35000"/>
            </a:spcAft>
            <a:buNone/>
          </a:pPr>
          <a:r>
            <a:rPr lang="en-US" sz="1400" kern="1200" dirty="0"/>
            <a:t>The IR sensor checks the status of the slots and sends the availability details to the main control unit, at the entrance which is connected to a single network.</a:t>
          </a:r>
        </a:p>
      </dsp:txBody>
      <dsp:txXfrm>
        <a:off x="1247068" y="1298428"/>
        <a:ext cx="3579022" cy="1080265"/>
      </dsp:txXfrm>
    </dsp:sp>
    <dsp:sp modelId="{C3D3D99C-1E5E-4D8C-8B38-5F4A23548CEF}">
      <dsp:nvSpPr>
        <dsp:cNvPr id="0" name=""/>
        <dsp:cNvSpPr/>
      </dsp:nvSpPr>
      <dsp:spPr>
        <a:xfrm>
          <a:off x="0" y="2594747"/>
          <a:ext cx="4991629" cy="107921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905CD81-1DB3-4141-9EBD-C72F3A5B0FC8}">
      <dsp:nvSpPr>
        <dsp:cNvPr id="0" name=""/>
        <dsp:cNvSpPr/>
      </dsp:nvSpPr>
      <dsp:spPr>
        <a:xfrm>
          <a:off x="326461" y="2837570"/>
          <a:ext cx="594146" cy="59356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2">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EB41A1B-90E5-4E96-9400-9AD8A3CE3BD7}">
      <dsp:nvSpPr>
        <dsp:cNvPr id="0" name=""/>
        <dsp:cNvSpPr/>
      </dsp:nvSpPr>
      <dsp:spPr>
        <a:xfrm>
          <a:off x="1247068" y="2594747"/>
          <a:ext cx="3579022" cy="10802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28" tIns="114328" rIns="114328" bIns="114328" numCol="1" spcCol="1270" anchor="ctr" anchorCtr="0">
          <a:noAutofit/>
        </a:bodyPr>
        <a:lstStyle/>
        <a:p>
          <a:pPr marL="0" lvl="0" indent="0" algn="l" defTabSz="622300">
            <a:lnSpc>
              <a:spcPct val="100000"/>
            </a:lnSpc>
            <a:spcBef>
              <a:spcPct val="0"/>
            </a:spcBef>
            <a:spcAft>
              <a:spcPct val="35000"/>
            </a:spcAft>
            <a:buNone/>
          </a:pPr>
          <a:r>
            <a:rPr lang="en-US" sz="1400" kern="1200" dirty="0"/>
            <a:t>When the IR Sensor detects a car entering or leaving the parking area, the number plate of the car is stored in the database online and the same is displayed on the LCD module for the public.</a:t>
          </a:r>
        </a:p>
      </dsp:txBody>
      <dsp:txXfrm>
        <a:off x="1247068" y="2594747"/>
        <a:ext cx="3579022" cy="1080265"/>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1/8/2023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1/8/2023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1/8/2023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1/8/2023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1/8/2023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hyperlink" Target="https://pressbooks.bccampus.ca/iotbook/chapter/iot-use-cases/" TargetMode="External"/><Relationship Id="rId7" Type="http://schemas.openxmlformats.org/officeDocument/2006/relationships/diagramColors" Target="../diagrams/colors1.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10" Type="http://schemas.openxmlformats.org/officeDocument/2006/relationships/hyperlink" Target="http://thecityfix.com/blog/people-oriented-cities-smarter-driving-cities-transport-demand-management-claudio-sarmiento-marco-priego/" TargetMode="External"/><Relationship Id="rId4" Type="http://schemas.openxmlformats.org/officeDocument/2006/relationships/diagramData" Target="../diagrams/data1.xml"/><Relationship Id="rId9" Type="http://schemas.openxmlformats.org/officeDocument/2006/relationships/image" Target="../media/image13.jpeg"/></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hyperlink" Target="https://www.hackster.io/ajinkyagokhale/iot-based-smart-parking-system-using-raspberry-pi-c7b2dc" TargetMode="External"/><Relationship Id="rId7"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hyperlink" Target="https://www.youtube.com/watch?v=w-9ddDrOlew&amp;ab_channel=RahulJadhav" TargetMode="External"/><Relationship Id="rId5" Type="http://schemas.openxmlformats.org/officeDocument/2006/relationships/hyperlink" Target="https://blog.adafruit.com/2022/07/01/smart-parking-system-using-raspberry-pi-raspberry_pi-piday-raspberrypi/" TargetMode="External"/><Relationship Id="rId10" Type="http://schemas.openxmlformats.org/officeDocument/2006/relationships/image" Target="../media/image27.png"/><Relationship Id="rId4" Type="http://schemas.openxmlformats.org/officeDocument/2006/relationships/hyperlink" Target="https://www.instructables.com/Smart-Parking-Lot-Using-Raspberry-Pi/" TargetMode="External"/><Relationship Id="rId9"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0" name="Rectangle 19">
            <a:extLst>
              <a:ext uri="{FF2B5EF4-FFF2-40B4-BE49-F238E27FC236}">
                <a16:creationId xmlns:a16="http://schemas.microsoft.com/office/drawing/2014/main" id="{AD35AE2F-5E3A-49D9-8DE1-8A333BA408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4" descr="Aerial view of the road">
            <a:extLst>
              <a:ext uri="{FF2B5EF4-FFF2-40B4-BE49-F238E27FC236}">
                <a16:creationId xmlns:a16="http://schemas.microsoft.com/office/drawing/2014/main" id="{9C98DCDC-0F57-85D0-008C-993CB011C483}"/>
              </a:ext>
            </a:extLst>
          </p:cNvPr>
          <p:cNvPicPr>
            <a:picLocks noChangeAspect="1"/>
          </p:cNvPicPr>
          <p:nvPr/>
        </p:nvPicPr>
        <p:blipFill rotWithShape="1">
          <a:blip r:embed="rId2">
            <a:alphaModFix amt="50000"/>
          </a:blip>
          <a:srcRect t="8627" r="-1" b="16353"/>
          <a:stretch/>
        </p:blipFill>
        <p:spPr>
          <a:xfrm>
            <a:off x="20" y="10"/>
            <a:ext cx="12188930" cy="6857990"/>
          </a:xfrm>
          <a:prstGeom prst="rect">
            <a:avLst/>
          </a:prstGeom>
        </p:spPr>
      </p:pic>
      <p:sp>
        <p:nvSpPr>
          <p:cNvPr id="2" name="Title 1">
            <a:extLst>
              <a:ext uri="{FF2B5EF4-FFF2-40B4-BE49-F238E27FC236}">
                <a16:creationId xmlns:a16="http://schemas.microsoft.com/office/drawing/2014/main" id="{B54B2D7A-48AD-696C-85D4-0C165DDAAACE}"/>
              </a:ext>
            </a:extLst>
          </p:cNvPr>
          <p:cNvSpPr>
            <a:spLocks noGrp="1"/>
          </p:cNvSpPr>
          <p:nvPr>
            <p:ph type="ctrTitle"/>
          </p:nvPr>
        </p:nvSpPr>
        <p:spPr>
          <a:xfrm>
            <a:off x="1524000" y="1122363"/>
            <a:ext cx="9144000" cy="3063240"/>
          </a:xfrm>
        </p:spPr>
        <p:txBody>
          <a:bodyPr>
            <a:normAutofit/>
          </a:bodyPr>
          <a:lstStyle/>
          <a:p>
            <a:r>
              <a:rPr lang="en-US" sz="6600">
                <a:solidFill>
                  <a:srgbClr val="FFFFFF"/>
                </a:solidFill>
                <a:ea typeface="+mj-lt"/>
                <a:cs typeface="+mj-lt"/>
              </a:rPr>
              <a:t>IoT-Based Smart Parking System Using Raspberry Pi</a:t>
            </a:r>
          </a:p>
        </p:txBody>
      </p:sp>
      <p:sp>
        <p:nvSpPr>
          <p:cNvPr id="3" name="Content Placeholder 2">
            <a:extLst>
              <a:ext uri="{FF2B5EF4-FFF2-40B4-BE49-F238E27FC236}">
                <a16:creationId xmlns:a16="http://schemas.microsoft.com/office/drawing/2014/main" id="{AB548982-E0B8-2467-9E3D-F4E78FF49F8F}"/>
              </a:ext>
            </a:extLst>
          </p:cNvPr>
          <p:cNvSpPr>
            <a:spLocks noGrp="1"/>
          </p:cNvSpPr>
          <p:nvPr>
            <p:ph type="subTitle" idx="1"/>
          </p:nvPr>
        </p:nvSpPr>
        <p:spPr>
          <a:xfrm>
            <a:off x="1524000" y="4599432"/>
            <a:ext cx="9144000" cy="1225296"/>
          </a:xfrm>
        </p:spPr>
        <p:txBody>
          <a:bodyPr vert="horz" lIns="91440" tIns="45720" rIns="91440" bIns="45720" rtlCol="0">
            <a:normAutofit/>
          </a:bodyPr>
          <a:lstStyle/>
          <a:p>
            <a:r>
              <a:rPr lang="en-US">
                <a:solidFill>
                  <a:srgbClr val="FFFFFF"/>
                </a:solidFill>
                <a:cs typeface="Calibri"/>
              </a:rPr>
              <a:t>Computer and Communication Engineering (CCE)</a:t>
            </a:r>
            <a:endParaRPr lang="en-US">
              <a:solidFill>
                <a:srgbClr val="FFFFFF"/>
              </a:solidFill>
            </a:endParaRPr>
          </a:p>
          <a:p>
            <a:r>
              <a:rPr lang="en-US">
                <a:solidFill>
                  <a:srgbClr val="FFFFFF"/>
                </a:solidFill>
                <a:cs typeface="Calibri"/>
              </a:rPr>
              <a:t>19CCE301 Internet of Things</a:t>
            </a:r>
          </a:p>
        </p:txBody>
      </p:sp>
      <p:sp>
        <p:nvSpPr>
          <p:cNvPr id="41" name="Rectangle 2">
            <a:extLst>
              <a:ext uri="{FF2B5EF4-FFF2-40B4-BE49-F238E27FC236}">
                <a16:creationId xmlns:a16="http://schemas.microsoft.com/office/drawing/2014/main" id="{98072727-1E1A-4B8C-8839-AAB69FA2EC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368623"/>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rgbClr val="FFFFFF">
              <a:alpha val="75000"/>
            </a:srgbClr>
          </a:solidFill>
          <a:ln w="44450" cap="rnd">
            <a:solidFill>
              <a:srgbClr val="FFFFFF">
                <a:alpha val="75000"/>
              </a:srgb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6">
            <a:extLst>
              <a:ext uri="{FF2B5EF4-FFF2-40B4-BE49-F238E27FC236}">
                <a16:creationId xmlns:a16="http://schemas.microsoft.com/office/drawing/2014/main" id="{79EB4626-023C-436D-9F57-9EB4608090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38200" y="720953"/>
            <a:ext cx="10515600" cy="5416094"/>
          </a:xfrm>
          <a:custGeom>
            <a:avLst/>
            <a:gdLst>
              <a:gd name="connsiteX0" fmla="*/ 0 w 10515600"/>
              <a:gd name="connsiteY0" fmla="*/ 902700 h 5416094"/>
              <a:gd name="connsiteX1" fmla="*/ 902700 w 10515600"/>
              <a:gd name="connsiteY1" fmla="*/ 0 h 5416094"/>
              <a:gd name="connsiteX2" fmla="*/ 1746919 w 10515600"/>
              <a:gd name="connsiteY2" fmla="*/ 0 h 5416094"/>
              <a:gd name="connsiteX3" fmla="*/ 2329833 w 10515600"/>
              <a:gd name="connsiteY3" fmla="*/ 0 h 5416094"/>
              <a:gd name="connsiteX4" fmla="*/ 2825644 w 10515600"/>
              <a:gd name="connsiteY4" fmla="*/ 0 h 5416094"/>
              <a:gd name="connsiteX5" fmla="*/ 3582762 w 10515600"/>
              <a:gd name="connsiteY5" fmla="*/ 0 h 5416094"/>
              <a:gd name="connsiteX6" fmla="*/ 4165675 w 10515600"/>
              <a:gd name="connsiteY6" fmla="*/ 0 h 5416094"/>
              <a:gd name="connsiteX7" fmla="*/ 5009894 w 10515600"/>
              <a:gd name="connsiteY7" fmla="*/ 0 h 5416094"/>
              <a:gd name="connsiteX8" fmla="*/ 5505706 w 10515600"/>
              <a:gd name="connsiteY8" fmla="*/ 0 h 5416094"/>
              <a:gd name="connsiteX9" fmla="*/ 6349925 w 10515600"/>
              <a:gd name="connsiteY9" fmla="*/ 0 h 5416094"/>
              <a:gd name="connsiteX10" fmla="*/ 6758634 w 10515600"/>
              <a:gd name="connsiteY10" fmla="*/ 0 h 5416094"/>
              <a:gd name="connsiteX11" fmla="*/ 7428650 w 10515600"/>
              <a:gd name="connsiteY11" fmla="*/ 0 h 5416094"/>
              <a:gd name="connsiteX12" fmla="*/ 8098665 w 10515600"/>
              <a:gd name="connsiteY12" fmla="*/ 0 h 5416094"/>
              <a:gd name="connsiteX13" fmla="*/ 8681579 w 10515600"/>
              <a:gd name="connsiteY13" fmla="*/ 0 h 5416094"/>
              <a:gd name="connsiteX14" fmla="*/ 9612900 w 10515600"/>
              <a:gd name="connsiteY14" fmla="*/ 0 h 5416094"/>
              <a:gd name="connsiteX15" fmla="*/ 10515600 w 10515600"/>
              <a:gd name="connsiteY15" fmla="*/ 902700 h 5416094"/>
              <a:gd name="connsiteX16" fmla="*/ 10515600 w 10515600"/>
              <a:gd name="connsiteY16" fmla="*/ 1504482 h 5416094"/>
              <a:gd name="connsiteX17" fmla="*/ 10515600 w 10515600"/>
              <a:gd name="connsiteY17" fmla="*/ 2178479 h 5416094"/>
              <a:gd name="connsiteX18" fmla="*/ 10515600 w 10515600"/>
              <a:gd name="connsiteY18" fmla="*/ 2780261 h 5416094"/>
              <a:gd name="connsiteX19" fmla="*/ 10515600 w 10515600"/>
              <a:gd name="connsiteY19" fmla="*/ 3273722 h 5416094"/>
              <a:gd name="connsiteX20" fmla="*/ 10515600 w 10515600"/>
              <a:gd name="connsiteY20" fmla="*/ 3803291 h 5416094"/>
              <a:gd name="connsiteX21" fmla="*/ 10515600 w 10515600"/>
              <a:gd name="connsiteY21" fmla="*/ 4513394 h 5416094"/>
              <a:gd name="connsiteX22" fmla="*/ 9612900 w 10515600"/>
              <a:gd name="connsiteY22" fmla="*/ 5416094 h 5416094"/>
              <a:gd name="connsiteX23" fmla="*/ 9117089 w 10515600"/>
              <a:gd name="connsiteY23" fmla="*/ 5416094 h 5416094"/>
              <a:gd name="connsiteX24" fmla="*/ 8708379 w 10515600"/>
              <a:gd name="connsiteY24" fmla="*/ 5416094 h 5416094"/>
              <a:gd name="connsiteX25" fmla="*/ 8299670 w 10515600"/>
              <a:gd name="connsiteY25" fmla="*/ 5416094 h 5416094"/>
              <a:gd name="connsiteX26" fmla="*/ 7629654 w 10515600"/>
              <a:gd name="connsiteY26" fmla="*/ 5416094 h 5416094"/>
              <a:gd name="connsiteX27" fmla="*/ 7133843 w 10515600"/>
              <a:gd name="connsiteY27" fmla="*/ 5416094 h 5416094"/>
              <a:gd name="connsiteX28" fmla="*/ 6376726 w 10515600"/>
              <a:gd name="connsiteY28" fmla="*/ 5416094 h 5416094"/>
              <a:gd name="connsiteX29" fmla="*/ 5880914 w 10515600"/>
              <a:gd name="connsiteY29" fmla="*/ 5416094 h 5416094"/>
              <a:gd name="connsiteX30" fmla="*/ 5123797 w 10515600"/>
              <a:gd name="connsiteY30" fmla="*/ 5416094 h 5416094"/>
              <a:gd name="connsiteX31" fmla="*/ 4715088 w 10515600"/>
              <a:gd name="connsiteY31" fmla="*/ 5416094 h 5416094"/>
              <a:gd name="connsiteX32" fmla="*/ 3957970 w 10515600"/>
              <a:gd name="connsiteY32" fmla="*/ 5416094 h 5416094"/>
              <a:gd name="connsiteX33" fmla="*/ 3462159 w 10515600"/>
              <a:gd name="connsiteY33" fmla="*/ 5416094 h 5416094"/>
              <a:gd name="connsiteX34" fmla="*/ 3053449 w 10515600"/>
              <a:gd name="connsiteY34" fmla="*/ 5416094 h 5416094"/>
              <a:gd name="connsiteX35" fmla="*/ 2557638 w 10515600"/>
              <a:gd name="connsiteY35" fmla="*/ 5416094 h 5416094"/>
              <a:gd name="connsiteX36" fmla="*/ 1800521 w 10515600"/>
              <a:gd name="connsiteY36" fmla="*/ 5416094 h 5416094"/>
              <a:gd name="connsiteX37" fmla="*/ 902700 w 10515600"/>
              <a:gd name="connsiteY37" fmla="*/ 5416094 h 5416094"/>
              <a:gd name="connsiteX38" fmla="*/ 0 w 10515600"/>
              <a:gd name="connsiteY38" fmla="*/ 4513394 h 5416094"/>
              <a:gd name="connsiteX39" fmla="*/ 0 w 10515600"/>
              <a:gd name="connsiteY39" fmla="*/ 3911612 h 5416094"/>
              <a:gd name="connsiteX40" fmla="*/ 0 w 10515600"/>
              <a:gd name="connsiteY40" fmla="*/ 3309829 h 5416094"/>
              <a:gd name="connsiteX41" fmla="*/ 0 w 10515600"/>
              <a:gd name="connsiteY41" fmla="*/ 2780261 h 5416094"/>
              <a:gd name="connsiteX42" fmla="*/ 0 w 10515600"/>
              <a:gd name="connsiteY42" fmla="*/ 2106265 h 5416094"/>
              <a:gd name="connsiteX43" fmla="*/ 0 w 10515600"/>
              <a:gd name="connsiteY43" fmla="*/ 1504482 h 5416094"/>
              <a:gd name="connsiteX44" fmla="*/ 0 w 10515600"/>
              <a:gd name="connsiteY44" fmla="*/ 902700 h 5416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0515600" h="5416094" extrusionOk="0">
                <a:moveTo>
                  <a:pt x="0" y="902700"/>
                </a:moveTo>
                <a:cubicBezTo>
                  <a:pt x="-57306" y="368805"/>
                  <a:pt x="305054" y="37193"/>
                  <a:pt x="902700" y="0"/>
                </a:cubicBezTo>
                <a:cubicBezTo>
                  <a:pt x="1280419" y="-35006"/>
                  <a:pt x="1407743" y="-35339"/>
                  <a:pt x="1746919" y="0"/>
                </a:cubicBezTo>
                <a:cubicBezTo>
                  <a:pt x="2086095" y="35339"/>
                  <a:pt x="2146539" y="-12333"/>
                  <a:pt x="2329833" y="0"/>
                </a:cubicBezTo>
                <a:cubicBezTo>
                  <a:pt x="2513127" y="12333"/>
                  <a:pt x="2706706" y="12952"/>
                  <a:pt x="2825644" y="0"/>
                </a:cubicBezTo>
                <a:cubicBezTo>
                  <a:pt x="2944582" y="-12952"/>
                  <a:pt x="3420817" y="-27100"/>
                  <a:pt x="3582762" y="0"/>
                </a:cubicBezTo>
                <a:cubicBezTo>
                  <a:pt x="3744707" y="27100"/>
                  <a:pt x="4023584" y="-9167"/>
                  <a:pt x="4165675" y="0"/>
                </a:cubicBezTo>
                <a:cubicBezTo>
                  <a:pt x="4307766" y="9167"/>
                  <a:pt x="4770188" y="27031"/>
                  <a:pt x="5009894" y="0"/>
                </a:cubicBezTo>
                <a:cubicBezTo>
                  <a:pt x="5249600" y="-27031"/>
                  <a:pt x="5349881" y="-194"/>
                  <a:pt x="5505706" y="0"/>
                </a:cubicBezTo>
                <a:cubicBezTo>
                  <a:pt x="5661531" y="194"/>
                  <a:pt x="6129254" y="-29363"/>
                  <a:pt x="6349925" y="0"/>
                </a:cubicBezTo>
                <a:cubicBezTo>
                  <a:pt x="6570596" y="29363"/>
                  <a:pt x="6581199" y="-14617"/>
                  <a:pt x="6758634" y="0"/>
                </a:cubicBezTo>
                <a:cubicBezTo>
                  <a:pt x="6936069" y="14617"/>
                  <a:pt x="7246491" y="25675"/>
                  <a:pt x="7428650" y="0"/>
                </a:cubicBezTo>
                <a:cubicBezTo>
                  <a:pt x="7610809" y="-25675"/>
                  <a:pt x="7825190" y="-17078"/>
                  <a:pt x="8098665" y="0"/>
                </a:cubicBezTo>
                <a:cubicBezTo>
                  <a:pt x="8372141" y="17078"/>
                  <a:pt x="8559625" y="-21568"/>
                  <a:pt x="8681579" y="0"/>
                </a:cubicBezTo>
                <a:cubicBezTo>
                  <a:pt x="8803533" y="21568"/>
                  <a:pt x="9307226" y="-46066"/>
                  <a:pt x="9612900" y="0"/>
                </a:cubicBezTo>
                <a:cubicBezTo>
                  <a:pt x="10119954" y="-10560"/>
                  <a:pt x="10418674" y="366684"/>
                  <a:pt x="10515600" y="902700"/>
                </a:cubicBezTo>
                <a:cubicBezTo>
                  <a:pt x="10494548" y="1140809"/>
                  <a:pt x="10524881" y="1252168"/>
                  <a:pt x="10515600" y="1504482"/>
                </a:cubicBezTo>
                <a:cubicBezTo>
                  <a:pt x="10506319" y="1756796"/>
                  <a:pt x="10494309" y="1995078"/>
                  <a:pt x="10515600" y="2178479"/>
                </a:cubicBezTo>
                <a:cubicBezTo>
                  <a:pt x="10536891" y="2361880"/>
                  <a:pt x="10522845" y="2487483"/>
                  <a:pt x="10515600" y="2780261"/>
                </a:cubicBezTo>
                <a:cubicBezTo>
                  <a:pt x="10508355" y="3073039"/>
                  <a:pt x="10533694" y="3138252"/>
                  <a:pt x="10515600" y="3273722"/>
                </a:cubicBezTo>
                <a:cubicBezTo>
                  <a:pt x="10497506" y="3409192"/>
                  <a:pt x="10514952" y="3569910"/>
                  <a:pt x="10515600" y="3803291"/>
                </a:cubicBezTo>
                <a:cubicBezTo>
                  <a:pt x="10516248" y="4036672"/>
                  <a:pt x="10499126" y="4317688"/>
                  <a:pt x="10515600" y="4513394"/>
                </a:cubicBezTo>
                <a:cubicBezTo>
                  <a:pt x="10585499" y="4997151"/>
                  <a:pt x="10115437" y="5453981"/>
                  <a:pt x="9612900" y="5416094"/>
                </a:cubicBezTo>
                <a:cubicBezTo>
                  <a:pt x="9473271" y="5418358"/>
                  <a:pt x="9316384" y="5423764"/>
                  <a:pt x="9117089" y="5416094"/>
                </a:cubicBezTo>
                <a:cubicBezTo>
                  <a:pt x="8917794" y="5408424"/>
                  <a:pt x="8902141" y="5433256"/>
                  <a:pt x="8708379" y="5416094"/>
                </a:cubicBezTo>
                <a:cubicBezTo>
                  <a:pt x="8514617" y="5398933"/>
                  <a:pt x="8454700" y="5422387"/>
                  <a:pt x="8299670" y="5416094"/>
                </a:cubicBezTo>
                <a:cubicBezTo>
                  <a:pt x="8144640" y="5409801"/>
                  <a:pt x="7907022" y="5398388"/>
                  <a:pt x="7629654" y="5416094"/>
                </a:cubicBezTo>
                <a:cubicBezTo>
                  <a:pt x="7352286" y="5433800"/>
                  <a:pt x="7244777" y="5409877"/>
                  <a:pt x="7133843" y="5416094"/>
                </a:cubicBezTo>
                <a:cubicBezTo>
                  <a:pt x="7022909" y="5422311"/>
                  <a:pt x="6748865" y="5379753"/>
                  <a:pt x="6376726" y="5416094"/>
                </a:cubicBezTo>
                <a:cubicBezTo>
                  <a:pt x="6004587" y="5452435"/>
                  <a:pt x="5991442" y="5438860"/>
                  <a:pt x="5880914" y="5416094"/>
                </a:cubicBezTo>
                <a:cubicBezTo>
                  <a:pt x="5770386" y="5393328"/>
                  <a:pt x="5294303" y="5440618"/>
                  <a:pt x="5123797" y="5416094"/>
                </a:cubicBezTo>
                <a:cubicBezTo>
                  <a:pt x="4953291" y="5391570"/>
                  <a:pt x="4828705" y="5430421"/>
                  <a:pt x="4715088" y="5416094"/>
                </a:cubicBezTo>
                <a:cubicBezTo>
                  <a:pt x="4601471" y="5401767"/>
                  <a:pt x="4227806" y="5381491"/>
                  <a:pt x="3957970" y="5416094"/>
                </a:cubicBezTo>
                <a:cubicBezTo>
                  <a:pt x="3688134" y="5450697"/>
                  <a:pt x="3670638" y="5425309"/>
                  <a:pt x="3462159" y="5416094"/>
                </a:cubicBezTo>
                <a:cubicBezTo>
                  <a:pt x="3253680" y="5406879"/>
                  <a:pt x="3167443" y="5432031"/>
                  <a:pt x="3053449" y="5416094"/>
                </a:cubicBezTo>
                <a:cubicBezTo>
                  <a:pt x="2939455" y="5400158"/>
                  <a:pt x="2701485" y="5433995"/>
                  <a:pt x="2557638" y="5416094"/>
                </a:cubicBezTo>
                <a:cubicBezTo>
                  <a:pt x="2413791" y="5398193"/>
                  <a:pt x="2168647" y="5424510"/>
                  <a:pt x="1800521" y="5416094"/>
                </a:cubicBezTo>
                <a:cubicBezTo>
                  <a:pt x="1432395" y="5407678"/>
                  <a:pt x="1261364" y="5454497"/>
                  <a:pt x="902700" y="5416094"/>
                </a:cubicBezTo>
                <a:cubicBezTo>
                  <a:pt x="519468" y="5419760"/>
                  <a:pt x="63003" y="5077223"/>
                  <a:pt x="0" y="4513394"/>
                </a:cubicBezTo>
                <a:cubicBezTo>
                  <a:pt x="-20265" y="4243495"/>
                  <a:pt x="27650" y="4053844"/>
                  <a:pt x="0" y="3911612"/>
                </a:cubicBezTo>
                <a:cubicBezTo>
                  <a:pt x="-27650" y="3769380"/>
                  <a:pt x="24988" y="3469350"/>
                  <a:pt x="0" y="3309829"/>
                </a:cubicBezTo>
                <a:cubicBezTo>
                  <a:pt x="-24988" y="3150308"/>
                  <a:pt x="-16973" y="2933511"/>
                  <a:pt x="0" y="2780261"/>
                </a:cubicBezTo>
                <a:cubicBezTo>
                  <a:pt x="16973" y="2627011"/>
                  <a:pt x="-11552" y="2315258"/>
                  <a:pt x="0" y="2106265"/>
                </a:cubicBezTo>
                <a:cubicBezTo>
                  <a:pt x="11552" y="1897272"/>
                  <a:pt x="-9167" y="1726905"/>
                  <a:pt x="0" y="1504482"/>
                </a:cubicBezTo>
                <a:cubicBezTo>
                  <a:pt x="9167" y="1282059"/>
                  <a:pt x="10972" y="1160784"/>
                  <a:pt x="0" y="902700"/>
                </a:cubicBezTo>
                <a:close/>
              </a:path>
            </a:pathLst>
          </a:custGeom>
          <a:noFill/>
          <a:ln w="47625" cap="rnd">
            <a:solidFill>
              <a:srgbClr val="FFFFFF">
                <a:alpha val="80000"/>
              </a:srgbClr>
            </a:solidFill>
            <a:round/>
            <a:extLst>
              <a:ext uri="{C807C97D-BFC1-408E-A445-0C87EB9F89A2}">
                <ask:lineSketchStyleProps xmlns:ask="http://schemas.microsoft.com/office/drawing/2018/sketchyshapes" sd="1219033472">
                  <a:prstGeom prst="round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82486501"/>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56E9B3E6-E277-4D68-BA48-9CB43FFBD6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26" name="Rectangle 25">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 name="Rectangle 29">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3951FED-35B0-5C6B-D6EF-2E5F0161DA65}"/>
              </a:ext>
            </a:extLst>
          </p:cNvPr>
          <p:cNvSpPr>
            <a:spLocks noGrp="1"/>
          </p:cNvSpPr>
          <p:nvPr>
            <p:ph type="title"/>
          </p:nvPr>
        </p:nvSpPr>
        <p:spPr>
          <a:xfrm>
            <a:off x="1043631" y="809898"/>
            <a:ext cx="10173010" cy="1554480"/>
          </a:xfrm>
        </p:spPr>
        <p:txBody>
          <a:bodyPr anchor="ctr">
            <a:normAutofit/>
          </a:bodyPr>
          <a:lstStyle/>
          <a:p>
            <a:pPr algn="ctr"/>
            <a:r>
              <a:rPr lang="en-US" sz="4800" b="1">
                <a:cs typeface="Calibri Light"/>
              </a:rPr>
              <a:t>CCE Team 9</a:t>
            </a:r>
            <a:endParaRPr lang="en-US" sz="4800">
              <a:cs typeface="Calibri Light" panose="020F0302020204030204"/>
            </a:endParaRPr>
          </a:p>
        </p:txBody>
      </p:sp>
      <p:cxnSp>
        <p:nvCxnSpPr>
          <p:cNvPr id="32" name="Straight Connector 31">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5EF3DD1B-2AFF-3820-54F3-D3ACCAD099B3}"/>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endParaRPr lang="en-US"/>
          </a:p>
        </p:txBody>
      </p:sp>
      <p:graphicFrame>
        <p:nvGraphicFramePr>
          <p:cNvPr id="7" name="Content Placeholder 6">
            <a:extLst>
              <a:ext uri="{FF2B5EF4-FFF2-40B4-BE49-F238E27FC236}">
                <a16:creationId xmlns:a16="http://schemas.microsoft.com/office/drawing/2014/main" id="{7D57D763-35D0-B1C9-DDA2-7CC27A9A29EB}"/>
              </a:ext>
            </a:extLst>
          </p:cNvPr>
          <p:cNvGraphicFramePr>
            <a:graphicFrameLocks noGrp="1"/>
          </p:cNvGraphicFramePr>
          <p:nvPr>
            <p:ph idx="1"/>
            <p:extLst>
              <p:ext uri="{D42A27DB-BD31-4B8C-83A1-F6EECF244321}">
                <p14:modId xmlns:p14="http://schemas.microsoft.com/office/powerpoint/2010/main" val="4098824675"/>
              </p:ext>
            </p:extLst>
          </p:nvPr>
        </p:nvGraphicFramePr>
        <p:xfrm>
          <a:off x="1702767" y="3176575"/>
          <a:ext cx="8782111" cy="2891790"/>
        </p:xfrm>
        <a:graphic>
          <a:graphicData uri="http://schemas.openxmlformats.org/drawingml/2006/table">
            <a:tbl>
              <a:tblPr firstRow="1" firstCol="1" bandRow="1">
                <a:tableStyleId>{5C22544A-7EE6-4342-B048-85BDC9FD1C3A}</a:tableStyleId>
              </a:tblPr>
              <a:tblGrid>
                <a:gridCol w="4268272">
                  <a:extLst>
                    <a:ext uri="{9D8B030D-6E8A-4147-A177-3AD203B41FA5}">
                      <a16:colId xmlns:a16="http://schemas.microsoft.com/office/drawing/2014/main" val="1895017298"/>
                    </a:ext>
                  </a:extLst>
                </a:gridCol>
                <a:gridCol w="4513839">
                  <a:extLst>
                    <a:ext uri="{9D8B030D-6E8A-4147-A177-3AD203B41FA5}">
                      <a16:colId xmlns:a16="http://schemas.microsoft.com/office/drawing/2014/main" val="177307523"/>
                    </a:ext>
                  </a:extLst>
                </a:gridCol>
              </a:tblGrid>
              <a:tr h="578358">
                <a:tc>
                  <a:txBody>
                    <a:bodyPr/>
                    <a:lstStyle/>
                    <a:p>
                      <a:pPr algn="ctr"/>
                      <a:r>
                        <a:rPr lang="en-US" sz="3300">
                          <a:effectLst/>
                        </a:rPr>
                        <a:t>Name</a:t>
                      </a:r>
                      <a:endParaRPr lang="en-US" sz="3700">
                        <a:effectLst/>
                      </a:endParaRPr>
                    </a:p>
                  </a:txBody>
                  <a:tcPr marL="141446" marR="141446" marT="0" marB="0" anchor="ctr"/>
                </a:tc>
                <a:tc>
                  <a:txBody>
                    <a:bodyPr/>
                    <a:lstStyle/>
                    <a:p>
                      <a:pPr algn="ctr"/>
                      <a:r>
                        <a:rPr lang="en-US" sz="3300">
                          <a:effectLst/>
                        </a:rPr>
                        <a:t>Roll Number</a:t>
                      </a:r>
                      <a:endParaRPr lang="en-US" sz="3700">
                        <a:effectLst/>
                      </a:endParaRPr>
                    </a:p>
                  </a:txBody>
                  <a:tcPr marL="141446" marR="141446" marT="0" marB="0" anchor="ctr"/>
                </a:tc>
                <a:extLst>
                  <a:ext uri="{0D108BD9-81ED-4DB2-BD59-A6C34878D82A}">
                    <a16:rowId xmlns:a16="http://schemas.microsoft.com/office/drawing/2014/main" val="613929894"/>
                  </a:ext>
                </a:extLst>
              </a:tr>
              <a:tr h="578358">
                <a:tc>
                  <a:txBody>
                    <a:bodyPr/>
                    <a:lstStyle/>
                    <a:p>
                      <a:pPr algn="ctr"/>
                      <a:r>
                        <a:rPr lang="en-US" sz="3300">
                          <a:effectLst/>
                        </a:rPr>
                        <a:t>B Ambareesh</a:t>
                      </a:r>
                      <a:endParaRPr lang="en-US" sz="3700">
                        <a:effectLst/>
                      </a:endParaRPr>
                    </a:p>
                  </a:txBody>
                  <a:tcPr marL="141446" marR="141446" marT="0" marB="0" anchor="ctr"/>
                </a:tc>
                <a:tc>
                  <a:txBody>
                    <a:bodyPr/>
                    <a:lstStyle/>
                    <a:p>
                      <a:pPr algn="ctr"/>
                      <a:r>
                        <a:rPr lang="en-US" sz="3300">
                          <a:effectLst/>
                        </a:rPr>
                        <a:t>CB.EN.U4CCE20006</a:t>
                      </a:r>
                      <a:endParaRPr lang="en-US" sz="3700">
                        <a:effectLst/>
                      </a:endParaRPr>
                    </a:p>
                  </a:txBody>
                  <a:tcPr marL="141446" marR="141446" marT="0" marB="0" anchor="ctr"/>
                </a:tc>
                <a:extLst>
                  <a:ext uri="{0D108BD9-81ED-4DB2-BD59-A6C34878D82A}">
                    <a16:rowId xmlns:a16="http://schemas.microsoft.com/office/drawing/2014/main" val="3489507047"/>
                  </a:ext>
                </a:extLst>
              </a:tr>
              <a:tr h="578358">
                <a:tc>
                  <a:txBody>
                    <a:bodyPr/>
                    <a:lstStyle/>
                    <a:p>
                      <a:pPr algn="ctr"/>
                      <a:r>
                        <a:rPr lang="en-US" sz="3300">
                          <a:effectLst/>
                        </a:rPr>
                        <a:t>Narendran S</a:t>
                      </a:r>
                      <a:endParaRPr lang="en-US" sz="3700">
                        <a:effectLst/>
                      </a:endParaRPr>
                    </a:p>
                  </a:txBody>
                  <a:tcPr marL="141446" marR="141446" marT="0" marB="0" anchor="ctr"/>
                </a:tc>
                <a:tc>
                  <a:txBody>
                    <a:bodyPr/>
                    <a:lstStyle/>
                    <a:p>
                      <a:pPr algn="ctr"/>
                      <a:r>
                        <a:rPr lang="en-US" sz="3300">
                          <a:effectLst/>
                        </a:rPr>
                        <a:t>CB.EN.U4CCE20036</a:t>
                      </a:r>
                      <a:endParaRPr lang="en-US" sz="3700">
                        <a:effectLst/>
                      </a:endParaRPr>
                    </a:p>
                  </a:txBody>
                  <a:tcPr marL="141446" marR="141446" marT="0" marB="0" anchor="ctr"/>
                </a:tc>
                <a:extLst>
                  <a:ext uri="{0D108BD9-81ED-4DB2-BD59-A6C34878D82A}">
                    <a16:rowId xmlns:a16="http://schemas.microsoft.com/office/drawing/2014/main" val="1479615570"/>
                  </a:ext>
                </a:extLst>
              </a:tr>
              <a:tr h="578358">
                <a:tc>
                  <a:txBody>
                    <a:bodyPr/>
                    <a:lstStyle/>
                    <a:p>
                      <a:pPr algn="ctr"/>
                      <a:r>
                        <a:rPr lang="en-US" sz="3300">
                          <a:effectLst/>
                        </a:rPr>
                        <a:t>Pabbathi Greeshma</a:t>
                      </a:r>
                      <a:endParaRPr lang="en-US" sz="3700">
                        <a:effectLst/>
                      </a:endParaRPr>
                    </a:p>
                  </a:txBody>
                  <a:tcPr marL="141446" marR="141446" marT="0" marB="0" anchor="ctr"/>
                </a:tc>
                <a:tc>
                  <a:txBody>
                    <a:bodyPr/>
                    <a:lstStyle/>
                    <a:p>
                      <a:pPr algn="ctr"/>
                      <a:r>
                        <a:rPr lang="en-US" sz="3300">
                          <a:effectLst/>
                        </a:rPr>
                        <a:t>CB.EN.U4CCE20040</a:t>
                      </a:r>
                      <a:endParaRPr lang="en-US" sz="3700">
                        <a:effectLst/>
                      </a:endParaRPr>
                    </a:p>
                  </a:txBody>
                  <a:tcPr marL="141446" marR="141446" marT="0" marB="0" anchor="ctr"/>
                </a:tc>
                <a:extLst>
                  <a:ext uri="{0D108BD9-81ED-4DB2-BD59-A6C34878D82A}">
                    <a16:rowId xmlns:a16="http://schemas.microsoft.com/office/drawing/2014/main" val="3841568346"/>
                  </a:ext>
                </a:extLst>
              </a:tr>
              <a:tr h="578358">
                <a:tc>
                  <a:txBody>
                    <a:bodyPr/>
                    <a:lstStyle/>
                    <a:p>
                      <a:pPr algn="ctr"/>
                      <a:r>
                        <a:rPr lang="en-US" sz="3300">
                          <a:effectLst/>
                        </a:rPr>
                        <a:t>Santosh</a:t>
                      </a:r>
                      <a:endParaRPr lang="en-US" sz="3700">
                        <a:effectLst/>
                      </a:endParaRPr>
                    </a:p>
                  </a:txBody>
                  <a:tcPr marL="141446" marR="141446" marT="0" marB="0" anchor="ctr"/>
                </a:tc>
                <a:tc>
                  <a:txBody>
                    <a:bodyPr/>
                    <a:lstStyle/>
                    <a:p>
                      <a:pPr algn="ctr"/>
                      <a:r>
                        <a:rPr lang="en-US" sz="3300">
                          <a:effectLst/>
                        </a:rPr>
                        <a:t>CB.EN.U4CCE20053</a:t>
                      </a:r>
                      <a:endParaRPr lang="en-US" sz="3700">
                        <a:effectLst/>
                      </a:endParaRPr>
                    </a:p>
                  </a:txBody>
                  <a:tcPr marL="141446" marR="141446" marT="0" marB="0" anchor="ctr"/>
                </a:tc>
                <a:extLst>
                  <a:ext uri="{0D108BD9-81ED-4DB2-BD59-A6C34878D82A}">
                    <a16:rowId xmlns:a16="http://schemas.microsoft.com/office/drawing/2014/main" val="2636014896"/>
                  </a:ext>
                </a:extLst>
              </a:tr>
            </a:tbl>
          </a:graphicData>
        </a:graphic>
      </p:graphicFrame>
      <p:sp>
        <p:nvSpPr>
          <p:cNvPr id="10" name="Slide Number Placeholder 9">
            <a:extLst>
              <a:ext uri="{FF2B5EF4-FFF2-40B4-BE49-F238E27FC236}">
                <a16:creationId xmlns:a16="http://schemas.microsoft.com/office/drawing/2014/main" id="{A9702A37-9BD8-5834-D09C-D96FC06D21F4}"/>
              </a:ext>
            </a:extLst>
          </p:cNvPr>
          <p:cNvSpPr>
            <a:spLocks noGrp="1"/>
          </p:cNvSpPr>
          <p:nvPr>
            <p:ph type="sldNum" sz="quarter" idx="12"/>
          </p:nvPr>
        </p:nvSpPr>
        <p:spPr>
          <a:xfrm>
            <a:off x="8610600" y="6431477"/>
            <a:ext cx="2743200" cy="365125"/>
          </a:xfrm>
        </p:spPr>
        <p:txBody>
          <a:bodyPr/>
          <a:lstStyle/>
          <a:p>
            <a:fld id="{330EA680-D336-4FF7-8B7A-9848BB0A1C32}" type="slidenum">
              <a:rPr lang="en-US" smtClean="0"/>
              <a:t>2</a:t>
            </a:fld>
            <a:endParaRPr lang="en-US"/>
          </a:p>
        </p:txBody>
      </p:sp>
    </p:spTree>
    <p:extLst>
      <p:ext uri="{BB962C8B-B14F-4D97-AF65-F5344CB8AC3E}">
        <p14:creationId xmlns:p14="http://schemas.microsoft.com/office/powerpoint/2010/main" val="36358286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22">
            <a:extLst>
              <a:ext uri="{FF2B5EF4-FFF2-40B4-BE49-F238E27FC236}">
                <a16:creationId xmlns:a16="http://schemas.microsoft.com/office/drawing/2014/main" id="{28D31E1B-0407-4223-9642-0B642CBF57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3" name="Group 24">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062849"/>
            <a:ext cx="731521" cy="673460"/>
            <a:chOff x="3940602" y="308034"/>
            <a:chExt cx="2116791" cy="3428999"/>
          </a:xfrm>
          <a:solidFill>
            <a:schemeClr val="accent4"/>
          </a:solidFill>
        </p:grpSpPr>
        <p:sp>
          <p:nvSpPr>
            <p:cNvPr id="26" name="Rectangle 25">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26">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 name="Rectangle 29">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656150"/>
            <a:ext cx="5672667" cy="14315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08A9767-06D1-5183-8E69-12180B4CAEA0}"/>
              </a:ext>
            </a:extLst>
          </p:cNvPr>
          <p:cNvSpPr>
            <a:spLocks noGrp="1"/>
          </p:cNvSpPr>
          <p:nvPr>
            <p:ph type="title"/>
          </p:nvPr>
        </p:nvSpPr>
        <p:spPr>
          <a:xfrm>
            <a:off x="1043631" y="873940"/>
            <a:ext cx="5052369" cy="1035781"/>
          </a:xfrm>
        </p:spPr>
        <p:txBody>
          <a:bodyPr anchor="ctr">
            <a:normAutofit/>
          </a:bodyPr>
          <a:lstStyle/>
          <a:p>
            <a:r>
              <a:rPr lang="en-US" sz="3600">
                <a:cs typeface="Calibri Light"/>
              </a:rPr>
              <a:t>Abstract</a:t>
            </a:r>
            <a:endParaRPr lang="en-US" sz="3600"/>
          </a:p>
        </p:txBody>
      </p:sp>
      <p:sp>
        <p:nvSpPr>
          <p:cNvPr id="32" name="Rectangle 31">
            <a:extLst>
              <a:ext uri="{FF2B5EF4-FFF2-40B4-BE49-F238E27FC236}">
                <a16:creationId xmlns:a16="http://schemas.microsoft.com/office/drawing/2014/main" id="{70E96339-907C-46C3-99AC-31179B6F0E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16299" y="608401"/>
            <a:ext cx="4637502" cy="5593443"/>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7" descr="Graphical user interface, application&#10;&#10;Description automatically generated">
            <a:extLst>
              <a:ext uri="{FF2B5EF4-FFF2-40B4-BE49-F238E27FC236}">
                <a16:creationId xmlns:a16="http://schemas.microsoft.com/office/drawing/2014/main" id="{1C8F4160-6399-B132-DEEC-1C5C38F5ECF4}"/>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6919761" y="926492"/>
            <a:ext cx="4223252" cy="1974370"/>
          </a:xfrm>
          <a:prstGeom prst="rect">
            <a:avLst/>
          </a:prstGeom>
        </p:spPr>
      </p:pic>
      <p:cxnSp>
        <p:nvCxnSpPr>
          <p:cNvPr id="34" name="Straight Connector 33">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92240"/>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graphicFrame>
        <p:nvGraphicFramePr>
          <p:cNvPr id="8" name="Content Placeholder 5">
            <a:extLst>
              <a:ext uri="{FF2B5EF4-FFF2-40B4-BE49-F238E27FC236}">
                <a16:creationId xmlns:a16="http://schemas.microsoft.com/office/drawing/2014/main" id="{2EE8C0FA-B7CB-0845-135A-A6E5F3CC0AE8}"/>
              </a:ext>
            </a:extLst>
          </p:cNvPr>
          <p:cNvGraphicFramePr>
            <a:graphicFrameLocks noGrp="1"/>
          </p:cNvGraphicFramePr>
          <p:nvPr>
            <p:ph idx="1"/>
            <p:extLst>
              <p:ext uri="{D42A27DB-BD31-4B8C-83A1-F6EECF244321}">
                <p14:modId xmlns:p14="http://schemas.microsoft.com/office/powerpoint/2010/main" val="293216416"/>
              </p:ext>
            </p:extLst>
          </p:nvPr>
        </p:nvGraphicFramePr>
        <p:xfrm>
          <a:off x="1045029" y="2524721"/>
          <a:ext cx="4991629" cy="367712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110" name="Picture 110" descr="Diagram&#10;&#10;Description automatically generated">
            <a:extLst>
              <a:ext uri="{FF2B5EF4-FFF2-40B4-BE49-F238E27FC236}">
                <a16:creationId xmlns:a16="http://schemas.microsoft.com/office/drawing/2014/main" id="{6F5969AD-D64E-3302-BC3C-FB9AA8562515}"/>
              </a:ext>
            </a:extLst>
          </p:cNvPr>
          <p:cNvPicPr>
            <a:picLocks noChangeAspect="1"/>
          </p:cNvPicPr>
          <p:nvPr/>
        </p:nvPicPr>
        <p:blipFill>
          <a:blip r:embed="rId9">
            <a:extLst>
              <a:ext uri="{837473B0-CC2E-450A-ABE3-18F120FF3D39}">
                <a1611:picAttrSrcUrl xmlns:a1611="http://schemas.microsoft.com/office/drawing/2016/11/main" r:id="rId10"/>
              </a:ext>
            </a:extLst>
          </a:blip>
          <a:stretch>
            <a:fillRect/>
          </a:stretch>
        </p:blipFill>
        <p:spPr>
          <a:xfrm>
            <a:off x="6924541" y="3426926"/>
            <a:ext cx="4213538" cy="1968176"/>
          </a:xfrm>
          <a:prstGeom prst="rect">
            <a:avLst/>
          </a:prstGeom>
        </p:spPr>
      </p:pic>
      <p:sp>
        <p:nvSpPr>
          <p:cNvPr id="129" name="Slide Number Placeholder 128">
            <a:extLst>
              <a:ext uri="{FF2B5EF4-FFF2-40B4-BE49-F238E27FC236}">
                <a16:creationId xmlns:a16="http://schemas.microsoft.com/office/drawing/2014/main" id="{FA42E452-79A9-CB75-6420-4D469283D87D}"/>
              </a:ext>
            </a:extLst>
          </p:cNvPr>
          <p:cNvSpPr>
            <a:spLocks noGrp="1"/>
          </p:cNvSpPr>
          <p:nvPr>
            <p:ph type="sldNum" sz="quarter" idx="12"/>
          </p:nvPr>
        </p:nvSpPr>
        <p:spPr>
          <a:xfrm>
            <a:off x="8610600" y="6442209"/>
            <a:ext cx="2743200" cy="365125"/>
          </a:xfrm>
        </p:spPr>
        <p:txBody>
          <a:bodyPr/>
          <a:lstStyle/>
          <a:p>
            <a:fld id="{330EA680-D336-4FF7-8B7A-9848BB0A1C32}" type="slidenum">
              <a:rPr lang="en-US" smtClean="0"/>
              <a:t>3</a:t>
            </a:fld>
            <a:endParaRPr lang="en-US"/>
          </a:p>
        </p:txBody>
      </p:sp>
    </p:spTree>
    <p:extLst>
      <p:ext uri="{BB962C8B-B14F-4D97-AF65-F5344CB8AC3E}">
        <p14:creationId xmlns:p14="http://schemas.microsoft.com/office/powerpoint/2010/main" val="7304540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8" name="Rectangle 77">
            <a:extLst>
              <a:ext uri="{FF2B5EF4-FFF2-40B4-BE49-F238E27FC236}">
                <a16:creationId xmlns:a16="http://schemas.microsoft.com/office/drawing/2014/main" id="{1EE285D5-8110-4AE6-AF36-F83E457E17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459764D-4463-7BCF-1488-3E05EBB71265}"/>
              </a:ext>
            </a:extLst>
          </p:cNvPr>
          <p:cNvSpPr>
            <a:spLocks noGrp="1"/>
          </p:cNvSpPr>
          <p:nvPr>
            <p:ph type="title"/>
          </p:nvPr>
        </p:nvSpPr>
        <p:spPr>
          <a:xfrm>
            <a:off x="629328" y="464408"/>
            <a:ext cx="4399872" cy="1642533"/>
          </a:xfrm>
        </p:spPr>
        <p:txBody>
          <a:bodyPr anchor="b">
            <a:normAutofit/>
          </a:bodyPr>
          <a:lstStyle/>
          <a:p>
            <a:r>
              <a:rPr lang="en-US" sz="5400" b="1">
                <a:cs typeface="Calibri Light"/>
              </a:rPr>
              <a:t>Hardware Components</a:t>
            </a:r>
          </a:p>
        </p:txBody>
      </p:sp>
      <p:sp>
        <p:nvSpPr>
          <p:cNvPr id="80"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9328" y="2457800"/>
            <a:ext cx="3877056" cy="18288"/>
          </a:xfrm>
          <a:custGeom>
            <a:avLst/>
            <a:gdLst>
              <a:gd name="connsiteX0" fmla="*/ 0 w 3877056"/>
              <a:gd name="connsiteY0" fmla="*/ 0 h 18288"/>
              <a:gd name="connsiteX1" fmla="*/ 723717 w 3877056"/>
              <a:gd name="connsiteY1" fmla="*/ 0 h 18288"/>
              <a:gd name="connsiteX2" fmla="*/ 1447434 w 3877056"/>
              <a:gd name="connsiteY2" fmla="*/ 0 h 18288"/>
              <a:gd name="connsiteX3" fmla="*/ 1977299 w 3877056"/>
              <a:gd name="connsiteY3" fmla="*/ 0 h 18288"/>
              <a:gd name="connsiteX4" fmla="*/ 2623475 w 3877056"/>
              <a:gd name="connsiteY4" fmla="*/ 0 h 18288"/>
              <a:gd name="connsiteX5" fmla="*/ 3192109 w 3877056"/>
              <a:gd name="connsiteY5" fmla="*/ 0 h 18288"/>
              <a:gd name="connsiteX6" fmla="*/ 3877056 w 3877056"/>
              <a:gd name="connsiteY6" fmla="*/ 0 h 18288"/>
              <a:gd name="connsiteX7" fmla="*/ 3877056 w 3877056"/>
              <a:gd name="connsiteY7" fmla="*/ 18288 h 18288"/>
              <a:gd name="connsiteX8" fmla="*/ 3230880 w 3877056"/>
              <a:gd name="connsiteY8" fmla="*/ 18288 h 18288"/>
              <a:gd name="connsiteX9" fmla="*/ 2662245 w 3877056"/>
              <a:gd name="connsiteY9" fmla="*/ 18288 h 18288"/>
              <a:gd name="connsiteX10" fmla="*/ 2016069 w 3877056"/>
              <a:gd name="connsiteY10" fmla="*/ 18288 h 18288"/>
              <a:gd name="connsiteX11" fmla="*/ 1408664 w 3877056"/>
              <a:gd name="connsiteY11" fmla="*/ 18288 h 18288"/>
              <a:gd name="connsiteX12" fmla="*/ 840029 w 3877056"/>
              <a:gd name="connsiteY12" fmla="*/ 18288 h 18288"/>
              <a:gd name="connsiteX13" fmla="*/ 0 w 3877056"/>
              <a:gd name="connsiteY13" fmla="*/ 18288 h 18288"/>
              <a:gd name="connsiteX14" fmla="*/ 0 w 3877056"/>
              <a:gd name="connsiteY1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77056" h="18288" fill="none" extrusionOk="0">
                <a:moveTo>
                  <a:pt x="0" y="0"/>
                </a:moveTo>
                <a:cubicBezTo>
                  <a:pt x="155902" y="14477"/>
                  <a:pt x="567164" y="18992"/>
                  <a:pt x="723717" y="0"/>
                </a:cubicBezTo>
                <a:cubicBezTo>
                  <a:pt x="880270" y="-18992"/>
                  <a:pt x="1230427" y="-33316"/>
                  <a:pt x="1447434" y="0"/>
                </a:cubicBezTo>
                <a:cubicBezTo>
                  <a:pt x="1664441" y="33316"/>
                  <a:pt x="1866557" y="5702"/>
                  <a:pt x="1977299" y="0"/>
                </a:cubicBezTo>
                <a:cubicBezTo>
                  <a:pt x="2088041" y="-5702"/>
                  <a:pt x="2302485" y="24099"/>
                  <a:pt x="2623475" y="0"/>
                </a:cubicBezTo>
                <a:cubicBezTo>
                  <a:pt x="2944465" y="-24099"/>
                  <a:pt x="2993399" y="-19795"/>
                  <a:pt x="3192109" y="0"/>
                </a:cubicBezTo>
                <a:cubicBezTo>
                  <a:pt x="3390819" y="19795"/>
                  <a:pt x="3581349" y="-26551"/>
                  <a:pt x="3877056" y="0"/>
                </a:cubicBezTo>
                <a:cubicBezTo>
                  <a:pt x="3877095" y="7328"/>
                  <a:pt x="3877675" y="9982"/>
                  <a:pt x="3877056" y="18288"/>
                </a:cubicBezTo>
                <a:cubicBezTo>
                  <a:pt x="3576596" y="42394"/>
                  <a:pt x="3502355" y="16962"/>
                  <a:pt x="3230880" y="18288"/>
                </a:cubicBezTo>
                <a:cubicBezTo>
                  <a:pt x="2959405" y="19614"/>
                  <a:pt x="2924948" y="18543"/>
                  <a:pt x="2662245" y="18288"/>
                </a:cubicBezTo>
                <a:cubicBezTo>
                  <a:pt x="2399543" y="18033"/>
                  <a:pt x="2231855" y="26028"/>
                  <a:pt x="2016069" y="18288"/>
                </a:cubicBezTo>
                <a:cubicBezTo>
                  <a:pt x="1800283" y="10548"/>
                  <a:pt x="1665927" y="755"/>
                  <a:pt x="1408664" y="18288"/>
                </a:cubicBezTo>
                <a:cubicBezTo>
                  <a:pt x="1151402" y="35821"/>
                  <a:pt x="1016899" y="28407"/>
                  <a:pt x="840029" y="18288"/>
                </a:cubicBezTo>
                <a:cubicBezTo>
                  <a:pt x="663160" y="8169"/>
                  <a:pt x="304031" y="-14425"/>
                  <a:pt x="0" y="18288"/>
                </a:cubicBezTo>
                <a:cubicBezTo>
                  <a:pt x="-593" y="9736"/>
                  <a:pt x="244" y="6610"/>
                  <a:pt x="0" y="0"/>
                </a:cubicBezTo>
                <a:close/>
              </a:path>
              <a:path w="3877056" h="18288" stroke="0" extrusionOk="0">
                <a:moveTo>
                  <a:pt x="0" y="0"/>
                </a:moveTo>
                <a:cubicBezTo>
                  <a:pt x="205869" y="28368"/>
                  <a:pt x="460328" y="6409"/>
                  <a:pt x="646176" y="0"/>
                </a:cubicBezTo>
                <a:cubicBezTo>
                  <a:pt x="832024" y="-6409"/>
                  <a:pt x="1043494" y="26447"/>
                  <a:pt x="1331123" y="0"/>
                </a:cubicBezTo>
                <a:cubicBezTo>
                  <a:pt x="1618752" y="-26447"/>
                  <a:pt x="1675797" y="-26969"/>
                  <a:pt x="1938528" y="0"/>
                </a:cubicBezTo>
                <a:cubicBezTo>
                  <a:pt x="2201259" y="26969"/>
                  <a:pt x="2439942" y="23453"/>
                  <a:pt x="2662245" y="0"/>
                </a:cubicBezTo>
                <a:cubicBezTo>
                  <a:pt x="2884548" y="-23453"/>
                  <a:pt x="3094562" y="-7899"/>
                  <a:pt x="3308421" y="0"/>
                </a:cubicBezTo>
                <a:cubicBezTo>
                  <a:pt x="3522280" y="7899"/>
                  <a:pt x="3615459" y="3066"/>
                  <a:pt x="3877056" y="0"/>
                </a:cubicBezTo>
                <a:cubicBezTo>
                  <a:pt x="3877383" y="8595"/>
                  <a:pt x="3876984" y="13110"/>
                  <a:pt x="3877056" y="18288"/>
                </a:cubicBezTo>
                <a:cubicBezTo>
                  <a:pt x="3624575" y="4903"/>
                  <a:pt x="3478089" y="20597"/>
                  <a:pt x="3230880" y="18288"/>
                </a:cubicBezTo>
                <a:cubicBezTo>
                  <a:pt x="2983671" y="15979"/>
                  <a:pt x="2743376" y="19903"/>
                  <a:pt x="2507163" y="18288"/>
                </a:cubicBezTo>
                <a:cubicBezTo>
                  <a:pt x="2270950" y="16673"/>
                  <a:pt x="1992617" y="19013"/>
                  <a:pt x="1822216" y="18288"/>
                </a:cubicBezTo>
                <a:cubicBezTo>
                  <a:pt x="1651815" y="17563"/>
                  <a:pt x="1370782" y="42338"/>
                  <a:pt x="1253581" y="18288"/>
                </a:cubicBezTo>
                <a:cubicBezTo>
                  <a:pt x="1136380" y="-5762"/>
                  <a:pt x="854528" y="8046"/>
                  <a:pt x="723717" y="18288"/>
                </a:cubicBezTo>
                <a:cubicBezTo>
                  <a:pt x="592906" y="28530"/>
                  <a:pt x="166343" y="24405"/>
                  <a:pt x="0" y="18288"/>
                </a:cubicBezTo>
                <a:cubicBezTo>
                  <a:pt x="822" y="10564"/>
                  <a:pt x="-23" y="457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448976505">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FE322E9-E98D-801F-8803-2673426132FC}"/>
              </a:ext>
            </a:extLst>
          </p:cNvPr>
          <p:cNvSpPr>
            <a:spLocks noGrp="1"/>
          </p:cNvSpPr>
          <p:nvPr>
            <p:ph idx="1"/>
          </p:nvPr>
        </p:nvSpPr>
        <p:spPr>
          <a:xfrm>
            <a:off x="629489" y="2741264"/>
            <a:ext cx="4404039" cy="3386399"/>
          </a:xfrm>
        </p:spPr>
        <p:txBody>
          <a:bodyPr vert="horz" lIns="91440" tIns="45720" rIns="91440" bIns="45720" rtlCol="0" anchor="t">
            <a:normAutofit/>
          </a:bodyPr>
          <a:lstStyle/>
          <a:p>
            <a:r>
              <a:rPr lang="en-US" sz="2000">
                <a:cs typeface="Calibri"/>
              </a:rPr>
              <a:t>Infrared (IR) Photoelectric Sensors</a:t>
            </a:r>
          </a:p>
          <a:p>
            <a:r>
              <a:rPr lang="en-US" sz="2000">
                <a:cs typeface="Calibri"/>
              </a:rPr>
              <a:t>Servo Motor</a:t>
            </a:r>
          </a:p>
          <a:p>
            <a:r>
              <a:rPr lang="en-US" sz="2000">
                <a:cs typeface="Calibri"/>
              </a:rPr>
              <a:t>Raspberry Pi 3</a:t>
            </a:r>
          </a:p>
          <a:p>
            <a:r>
              <a:rPr lang="en-US" sz="2000">
                <a:ea typeface="+mn-lt"/>
                <a:cs typeface="+mn-lt"/>
              </a:rPr>
              <a:t>LCD Display – 16 X 2 Alphanumeric</a:t>
            </a:r>
          </a:p>
        </p:txBody>
      </p:sp>
      <p:pic>
        <p:nvPicPr>
          <p:cNvPr id="6" name="Picture 6" descr="A picture containing text, electronics, circuit&#10;&#10;Description automatically generated">
            <a:extLst>
              <a:ext uri="{FF2B5EF4-FFF2-40B4-BE49-F238E27FC236}">
                <a16:creationId xmlns:a16="http://schemas.microsoft.com/office/drawing/2014/main" id="{EC4B7550-0B88-5472-DD36-A1717A4FB01C}"/>
              </a:ext>
            </a:extLst>
          </p:cNvPr>
          <p:cNvPicPr>
            <a:picLocks noChangeAspect="1"/>
          </p:cNvPicPr>
          <p:nvPr/>
        </p:nvPicPr>
        <p:blipFill rotWithShape="1">
          <a:blip r:embed="rId2"/>
          <a:srcRect l="6771" r="21566" b="4"/>
          <a:stretch/>
        </p:blipFill>
        <p:spPr>
          <a:xfrm>
            <a:off x="5376648" y="448967"/>
            <a:ext cx="2800021" cy="2607952"/>
          </a:xfrm>
          <a:custGeom>
            <a:avLst/>
            <a:gdLst/>
            <a:ahLst/>
            <a:cxnLst/>
            <a:rect l="l" t="t" r="r" b="b"/>
            <a:pathLst>
              <a:path w="2800021" h="2607952">
                <a:moveTo>
                  <a:pt x="1896921" y="1283"/>
                </a:moveTo>
                <a:cubicBezTo>
                  <a:pt x="1964079" y="3763"/>
                  <a:pt x="2031133" y="9836"/>
                  <a:pt x="2097856" y="19493"/>
                </a:cubicBezTo>
                <a:cubicBezTo>
                  <a:pt x="2197875" y="35580"/>
                  <a:pt x="2298741" y="25628"/>
                  <a:pt x="2399244" y="18812"/>
                </a:cubicBezTo>
                <a:cubicBezTo>
                  <a:pt x="2520913" y="10497"/>
                  <a:pt x="2642460" y="5999"/>
                  <a:pt x="2764369" y="19631"/>
                </a:cubicBezTo>
                <a:lnTo>
                  <a:pt x="2781331" y="20066"/>
                </a:lnTo>
                <a:lnTo>
                  <a:pt x="2771027" y="223244"/>
                </a:lnTo>
                <a:cubicBezTo>
                  <a:pt x="2770027" y="306498"/>
                  <a:pt x="2772785" y="389724"/>
                  <a:pt x="2780906" y="472842"/>
                </a:cubicBezTo>
                <a:cubicBezTo>
                  <a:pt x="2793852" y="625932"/>
                  <a:pt x="2795719" y="779623"/>
                  <a:pt x="2786483" y="932933"/>
                </a:cubicBezTo>
                <a:cubicBezTo>
                  <a:pt x="2780058" y="1071462"/>
                  <a:pt x="2764299" y="1209772"/>
                  <a:pt x="2777754" y="1348629"/>
                </a:cubicBezTo>
                <a:cubicBezTo>
                  <a:pt x="2782361" y="1396405"/>
                  <a:pt x="2793512" y="1443308"/>
                  <a:pt x="2796058" y="1491412"/>
                </a:cubicBezTo>
                <a:cubicBezTo>
                  <a:pt x="2808180" y="1716767"/>
                  <a:pt x="2789997" y="1941359"/>
                  <a:pt x="2775088" y="2165950"/>
                </a:cubicBezTo>
                <a:cubicBezTo>
                  <a:pt x="2769633" y="2247759"/>
                  <a:pt x="2762966" y="2329567"/>
                  <a:pt x="2777876" y="2411376"/>
                </a:cubicBezTo>
                <a:cubicBezTo>
                  <a:pt x="2783785" y="2445894"/>
                  <a:pt x="2787349" y="2480670"/>
                  <a:pt x="2788562" y="2515512"/>
                </a:cubicBezTo>
                <a:lnTo>
                  <a:pt x="2785862" y="2598193"/>
                </a:lnTo>
                <a:lnTo>
                  <a:pt x="2765823" y="2598670"/>
                </a:lnTo>
                <a:cubicBezTo>
                  <a:pt x="2658539" y="2600165"/>
                  <a:pt x="2550823" y="2613972"/>
                  <a:pt x="2444081" y="2598670"/>
                </a:cubicBezTo>
                <a:cubicBezTo>
                  <a:pt x="2255735" y="2573645"/>
                  <a:pt x="2065408" y="2570205"/>
                  <a:pt x="1876379" y="2588429"/>
                </a:cubicBezTo>
                <a:cubicBezTo>
                  <a:pt x="1663187" y="2606148"/>
                  <a:pt x="1449075" y="2607414"/>
                  <a:pt x="1235711" y="2592226"/>
                </a:cubicBezTo>
                <a:cubicBezTo>
                  <a:pt x="1077655" y="2581411"/>
                  <a:pt x="919274" y="2573358"/>
                  <a:pt x="760677" y="2583023"/>
                </a:cubicBezTo>
                <a:cubicBezTo>
                  <a:pt x="699945" y="2586819"/>
                  <a:pt x="640728" y="2603387"/>
                  <a:pt x="580211" y="2605228"/>
                </a:cubicBezTo>
                <a:cubicBezTo>
                  <a:pt x="409739" y="2610520"/>
                  <a:pt x="239309" y="2608104"/>
                  <a:pt x="68912" y="2597979"/>
                </a:cubicBezTo>
                <a:lnTo>
                  <a:pt x="9851" y="2595036"/>
                </a:lnTo>
                <a:lnTo>
                  <a:pt x="14918" y="2533474"/>
                </a:lnTo>
                <a:cubicBezTo>
                  <a:pt x="24226" y="2470964"/>
                  <a:pt x="33057" y="2409078"/>
                  <a:pt x="21123" y="2345943"/>
                </a:cubicBezTo>
                <a:cubicBezTo>
                  <a:pt x="15873" y="2318439"/>
                  <a:pt x="11935" y="2290684"/>
                  <a:pt x="9189" y="2262929"/>
                </a:cubicBezTo>
                <a:cubicBezTo>
                  <a:pt x="3723" y="2192068"/>
                  <a:pt x="5681" y="2120806"/>
                  <a:pt x="15036" y="2050394"/>
                </a:cubicBezTo>
                <a:cubicBezTo>
                  <a:pt x="23988" y="1968631"/>
                  <a:pt x="9428" y="1886367"/>
                  <a:pt x="21362" y="1804853"/>
                </a:cubicBezTo>
                <a:cubicBezTo>
                  <a:pt x="29835" y="1739206"/>
                  <a:pt x="30157" y="1672681"/>
                  <a:pt x="22317" y="1606945"/>
                </a:cubicBezTo>
                <a:cubicBezTo>
                  <a:pt x="8211" y="1482675"/>
                  <a:pt x="9093" y="1357041"/>
                  <a:pt x="24942" y="1233009"/>
                </a:cubicBezTo>
                <a:cubicBezTo>
                  <a:pt x="34728" y="1160621"/>
                  <a:pt x="40337" y="1086110"/>
                  <a:pt x="22794" y="1015097"/>
                </a:cubicBezTo>
                <a:cubicBezTo>
                  <a:pt x="-18498" y="848195"/>
                  <a:pt x="5610" y="681043"/>
                  <a:pt x="22794" y="515015"/>
                </a:cubicBezTo>
                <a:cubicBezTo>
                  <a:pt x="33236" y="425851"/>
                  <a:pt x="33475" y="335698"/>
                  <a:pt x="23510" y="246472"/>
                </a:cubicBezTo>
                <a:cubicBezTo>
                  <a:pt x="14667" y="180579"/>
                  <a:pt x="9392" y="114270"/>
                  <a:pt x="7698" y="47862"/>
                </a:cubicBezTo>
                <a:lnTo>
                  <a:pt x="8577" y="16981"/>
                </a:lnTo>
                <a:lnTo>
                  <a:pt x="105876" y="19483"/>
                </a:lnTo>
                <a:cubicBezTo>
                  <a:pt x="269744" y="18941"/>
                  <a:pt x="433357" y="6953"/>
                  <a:pt x="596356" y="8998"/>
                </a:cubicBezTo>
                <a:cubicBezTo>
                  <a:pt x="687063" y="10088"/>
                  <a:pt x="777528" y="30535"/>
                  <a:pt x="868476" y="26719"/>
                </a:cubicBezTo>
                <a:cubicBezTo>
                  <a:pt x="1144104" y="15541"/>
                  <a:pt x="1419853" y="19221"/>
                  <a:pt x="1695360" y="4635"/>
                </a:cubicBezTo>
                <a:cubicBezTo>
                  <a:pt x="1762501" y="-82"/>
                  <a:pt x="1829763" y="-1196"/>
                  <a:pt x="1896921" y="1283"/>
                </a:cubicBezTo>
                <a:close/>
              </a:path>
            </a:pathLst>
          </a:custGeom>
        </p:spPr>
      </p:pic>
      <p:pic>
        <p:nvPicPr>
          <p:cNvPr id="8" name="Picture 8" descr="Timeline&#10;&#10;Description automatically generated">
            <a:extLst>
              <a:ext uri="{FF2B5EF4-FFF2-40B4-BE49-F238E27FC236}">
                <a16:creationId xmlns:a16="http://schemas.microsoft.com/office/drawing/2014/main" id="{C4EDCEFE-72B0-C71D-EDEC-AB22B14108E3}"/>
              </a:ext>
            </a:extLst>
          </p:cNvPr>
          <p:cNvPicPr>
            <a:picLocks noChangeAspect="1"/>
          </p:cNvPicPr>
          <p:nvPr/>
        </p:nvPicPr>
        <p:blipFill rotWithShape="1">
          <a:blip r:embed="rId3"/>
          <a:srcRect t="15653" r="-4" b="16826"/>
          <a:stretch/>
        </p:blipFill>
        <p:spPr>
          <a:xfrm>
            <a:off x="5371395" y="3215684"/>
            <a:ext cx="2809123" cy="3034623"/>
          </a:xfrm>
          <a:custGeom>
            <a:avLst/>
            <a:gdLst/>
            <a:ahLst/>
            <a:cxnLst/>
            <a:rect l="l" t="t" r="r" b="b"/>
            <a:pathLst>
              <a:path w="2809123" h="3034623">
                <a:moveTo>
                  <a:pt x="909359" y="1412"/>
                </a:moveTo>
                <a:cubicBezTo>
                  <a:pt x="958144" y="-855"/>
                  <a:pt x="1007041" y="-392"/>
                  <a:pt x="1055844" y="2812"/>
                </a:cubicBezTo>
                <a:cubicBezTo>
                  <a:pt x="1188892" y="11671"/>
                  <a:pt x="1321724" y="23752"/>
                  <a:pt x="1455098" y="27433"/>
                </a:cubicBezTo>
                <a:cubicBezTo>
                  <a:pt x="1585007" y="30886"/>
                  <a:pt x="1714916" y="19724"/>
                  <a:pt x="1844174" y="11211"/>
                </a:cubicBezTo>
                <a:cubicBezTo>
                  <a:pt x="2032760" y="-1215"/>
                  <a:pt x="2221452" y="7644"/>
                  <a:pt x="2410145" y="15353"/>
                </a:cubicBezTo>
                <a:cubicBezTo>
                  <a:pt x="2481555" y="18287"/>
                  <a:pt x="2552964" y="17014"/>
                  <a:pt x="2624374" y="15060"/>
                </a:cubicBezTo>
                <a:lnTo>
                  <a:pt x="2784992" y="11774"/>
                </a:lnTo>
                <a:lnTo>
                  <a:pt x="2785432" y="38761"/>
                </a:lnTo>
                <a:cubicBezTo>
                  <a:pt x="2800584" y="206742"/>
                  <a:pt x="2808948" y="374831"/>
                  <a:pt x="2808827" y="543247"/>
                </a:cubicBezTo>
                <a:cubicBezTo>
                  <a:pt x="2810305" y="612173"/>
                  <a:pt x="2806257" y="681111"/>
                  <a:pt x="2796705" y="749514"/>
                </a:cubicBezTo>
                <a:cubicBezTo>
                  <a:pt x="2780583" y="847684"/>
                  <a:pt x="2768461" y="946836"/>
                  <a:pt x="2778522" y="1046533"/>
                </a:cubicBezTo>
                <a:cubicBezTo>
                  <a:pt x="2785553" y="1115252"/>
                  <a:pt x="2789675" y="1183862"/>
                  <a:pt x="2789432" y="1252908"/>
                </a:cubicBezTo>
                <a:cubicBezTo>
                  <a:pt x="2789432" y="1411618"/>
                  <a:pt x="2787978" y="1570434"/>
                  <a:pt x="2791008" y="1729144"/>
                </a:cubicBezTo>
                <a:cubicBezTo>
                  <a:pt x="2793675" y="1870399"/>
                  <a:pt x="2799493" y="2011110"/>
                  <a:pt x="2784826" y="2152475"/>
                </a:cubicBezTo>
                <a:cubicBezTo>
                  <a:pt x="2763249" y="2361141"/>
                  <a:pt x="2770159" y="2570898"/>
                  <a:pt x="2772704" y="2780218"/>
                </a:cubicBezTo>
                <a:lnTo>
                  <a:pt x="2785201" y="3024103"/>
                </a:lnTo>
                <a:lnTo>
                  <a:pt x="2729575" y="3019707"/>
                </a:lnTo>
                <a:cubicBezTo>
                  <a:pt x="2664468" y="3010397"/>
                  <a:pt x="2600011" y="3001566"/>
                  <a:pt x="2534253" y="3013501"/>
                </a:cubicBezTo>
                <a:cubicBezTo>
                  <a:pt x="2505606" y="3018752"/>
                  <a:pt x="2476698" y="3022690"/>
                  <a:pt x="2447790" y="3025435"/>
                </a:cubicBezTo>
                <a:cubicBezTo>
                  <a:pt x="2373985" y="3030901"/>
                  <a:pt x="2299762" y="3028945"/>
                  <a:pt x="2226426" y="3019587"/>
                </a:cubicBezTo>
                <a:cubicBezTo>
                  <a:pt x="2141266" y="3010636"/>
                  <a:pt x="2055584" y="3025196"/>
                  <a:pt x="1970684" y="3013262"/>
                </a:cubicBezTo>
                <a:cubicBezTo>
                  <a:pt x="1902309" y="3004788"/>
                  <a:pt x="1833021" y="3004466"/>
                  <a:pt x="1764554" y="3012307"/>
                </a:cubicBezTo>
                <a:cubicBezTo>
                  <a:pt x="1635120" y="3026413"/>
                  <a:pt x="1504268" y="3025530"/>
                  <a:pt x="1375082" y="3009682"/>
                </a:cubicBezTo>
                <a:cubicBezTo>
                  <a:pt x="1299687" y="2999895"/>
                  <a:pt x="1222081" y="2994286"/>
                  <a:pt x="1148118" y="3011830"/>
                </a:cubicBezTo>
                <a:cubicBezTo>
                  <a:pt x="974281" y="3053123"/>
                  <a:pt x="800184" y="3029015"/>
                  <a:pt x="627259" y="3011830"/>
                </a:cubicBezTo>
                <a:cubicBezTo>
                  <a:pt x="534391" y="3001387"/>
                  <a:pt x="440493" y="3001148"/>
                  <a:pt x="347559" y="3011113"/>
                </a:cubicBezTo>
                <a:cubicBezTo>
                  <a:pt x="278929" y="3019957"/>
                  <a:pt x="209866" y="3025232"/>
                  <a:pt x="140699" y="3026927"/>
                </a:cubicBezTo>
                <a:lnTo>
                  <a:pt x="44501" y="3024299"/>
                </a:lnTo>
                <a:lnTo>
                  <a:pt x="26973" y="2893528"/>
                </a:lnTo>
                <a:cubicBezTo>
                  <a:pt x="-4174" y="2764506"/>
                  <a:pt x="-10619" y="2635110"/>
                  <a:pt x="19693" y="2504963"/>
                </a:cubicBezTo>
                <a:cubicBezTo>
                  <a:pt x="48311" y="2384006"/>
                  <a:pt x="46914" y="2257385"/>
                  <a:pt x="15637" y="2137152"/>
                </a:cubicBezTo>
                <a:cubicBezTo>
                  <a:pt x="8714" y="2106022"/>
                  <a:pt x="4478" y="2074304"/>
                  <a:pt x="2986" y="2042386"/>
                </a:cubicBezTo>
                <a:cubicBezTo>
                  <a:pt x="-6442" y="1925867"/>
                  <a:pt x="9430" y="1810973"/>
                  <a:pt x="22676" y="1695829"/>
                </a:cubicBezTo>
                <a:cubicBezTo>
                  <a:pt x="31508" y="1622442"/>
                  <a:pt x="44993" y="1548304"/>
                  <a:pt x="22676" y="1475668"/>
                </a:cubicBezTo>
                <a:cubicBezTo>
                  <a:pt x="7389" y="1425047"/>
                  <a:pt x="3989" y="1371313"/>
                  <a:pt x="12773" y="1319017"/>
                </a:cubicBezTo>
                <a:cubicBezTo>
                  <a:pt x="27582" y="1226202"/>
                  <a:pt x="30672" y="1131749"/>
                  <a:pt x="21961" y="1038096"/>
                </a:cubicBezTo>
                <a:cubicBezTo>
                  <a:pt x="16209" y="976348"/>
                  <a:pt x="17092" y="914112"/>
                  <a:pt x="24587" y="852564"/>
                </a:cubicBezTo>
                <a:cubicBezTo>
                  <a:pt x="34491" y="769801"/>
                  <a:pt x="49886" y="685536"/>
                  <a:pt x="31150" y="602524"/>
                </a:cubicBezTo>
                <a:cubicBezTo>
                  <a:pt x="1315" y="470626"/>
                  <a:pt x="7282" y="338854"/>
                  <a:pt x="19217" y="205958"/>
                </a:cubicBezTo>
                <a:cubicBezTo>
                  <a:pt x="23692" y="156512"/>
                  <a:pt x="28406" y="106785"/>
                  <a:pt x="29763" y="56918"/>
                </a:cubicBezTo>
                <a:lnTo>
                  <a:pt x="29335" y="22484"/>
                </a:lnTo>
                <a:lnTo>
                  <a:pt x="182423" y="11326"/>
                </a:lnTo>
                <a:cubicBezTo>
                  <a:pt x="307134" y="-180"/>
                  <a:pt x="431415" y="11326"/>
                  <a:pt x="556126" y="18689"/>
                </a:cubicBezTo>
                <a:cubicBezTo>
                  <a:pt x="625195" y="22602"/>
                  <a:pt x="694588" y="27319"/>
                  <a:pt x="763549" y="16388"/>
                </a:cubicBezTo>
                <a:cubicBezTo>
                  <a:pt x="811902" y="8674"/>
                  <a:pt x="860574" y="3678"/>
                  <a:pt x="909359" y="1412"/>
                </a:cubicBezTo>
                <a:close/>
              </a:path>
            </a:pathLst>
          </a:custGeom>
        </p:spPr>
      </p:pic>
      <p:pic>
        <p:nvPicPr>
          <p:cNvPr id="4" name="Picture 4">
            <a:extLst>
              <a:ext uri="{FF2B5EF4-FFF2-40B4-BE49-F238E27FC236}">
                <a16:creationId xmlns:a16="http://schemas.microsoft.com/office/drawing/2014/main" id="{0B3829D3-E281-CE5C-7B22-3C81F73D08C3}"/>
              </a:ext>
            </a:extLst>
          </p:cNvPr>
          <p:cNvPicPr>
            <a:picLocks noChangeAspect="1"/>
          </p:cNvPicPr>
          <p:nvPr/>
        </p:nvPicPr>
        <p:blipFill rotWithShape="1">
          <a:blip r:embed="rId4"/>
          <a:srcRect l="2863" r="-2" b="-2"/>
          <a:stretch/>
        </p:blipFill>
        <p:spPr>
          <a:xfrm>
            <a:off x="8344949" y="453323"/>
            <a:ext cx="3451906" cy="3553662"/>
          </a:xfrm>
          <a:custGeom>
            <a:avLst/>
            <a:gdLst/>
            <a:ahLst/>
            <a:cxnLst/>
            <a:rect l="l" t="t" r="r" b="b"/>
            <a:pathLst>
              <a:path w="3451906" h="3553662">
                <a:moveTo>
                  <a:pt x="723689" y="906"/>
                </a:moveTo>
                <a:cubicBezTo>
                  <a:pt x="772066" y="2729"/>
                  <a:pt x="820443" y="7023"/>
                  <a:pt x="868820" y="11181"/>
                </a:cubicBezTo>
                <a:cubicBezTo>
                  <a:pt x="1039107" y="26039"/>
                  <a:pt x="1209273" y="19359"/>
                  <a:pt x="1379198" y="8454"/>
                </a:cubicBezTo>
                <a:cubicBezTo>
                  <a:pt x="1496186" y="1474"/>
                  <a:pt x="1613486" y="5305"/>
                  <a:pt x="1729930" y="19904"/>
                </a:cubicBezTo>
                <a:lnTo>
                  <a:pt x="1770732" y="22354"/>
                </a:lnTo>
                <a:lnTo>
                  <a:pt x="1793470" y="25525"/>
                </a:lnTo>
                <a:lnTo>
                  <a:pt x="1895014" y="29765"/>
                </a:lnTo>
                <a:lnTo>
                  <a:pt x="1895984" y="30265"/>
                </a:lnTo>
                <a:lnTo>
                  <a:pt x="1908078" y="30265"/>
                </a:lnTo>
                <a:lnTo>
                  <a:pt x="1909048" y="29667"/>
                </a:lnTo>
                <a:lnTo>
                  <a:pt x="2008240" y="25525"/>
                </a:lnTo>
                <a:lnTo>
                  <a:pt x="2081672" y="15283"/>
                </a:lnTo>
                <a:lnTo>
                  <a:pt x="2184918" y="9562"/>
                </a:lnTo>
                <a:cubicBezTo>
                  <a:pt x="2268544" y="8356"/>
                  <a:pt x="2352209" y="10573"/>
                  <a:pt x="2435750" y="16224"/>
                </a:cubicBezTo>
                <a:cubicBezTo>
                  <a:pt x="2589588" y="24540"/>
                  <a:pt x="2743185" y="15952"/>
                  <a:pt x="2896904" y="5864"/>
                </a:cubicBezTo>
                <a:cubicBezTo>
                  <a:pt x="2988276" y="-133"/>
                  <a:pt x="3079618" y="1639"/>
                  <a:pt x="3170959" y="5268"/>
                </a:cubicBezTo>
                <a:lnTo>
                  <a:pt x="3437940" y="15543"/>
                </a:lnTo>
                <a:lnTo>
                  <a:pt x="3440062" y="77084"/>
                </a:lnTo>
                <a:cubicBezTo>
                  <a:pt x="3439759" y="207598"/>
                  <a:pt x="3426999" y="337557"/>
                  <a:pt x="3419542" y="467764"/>
                </a:cubicBezTo>
                <a:cubicBezTo>
                  <a:pt x="3416314" y="527314"/>
                  <a:pt x="3411472" y="587156"/>
                  <a:pt x="3410666" y="646723"/>
                </a:cubicBezTo>
                <a:cubicBezTo>
                  <a:pt x="3409858" y="706293"/>
                  <a:pt x="3413086" y="765586"/>
                  <a:pt x="3425999" y="824040"/>
                </a:cubicBezTo>
                <a:cubicBezTo>
                  <a:pt x="3458153" y="973974"/>
                  <a:pt x="3447305" y="1120693"/>
                  <a:pt x="3425999" y="1269168"/>
                </a:cubicBezTo>
                <a:cubicBezTo>
                  <a:pt x="3415281" y="1344279"/>
                  <a:pt x="3402111" y="1421878"/>
                  <a:pt x="3425353" y="1494944"/>
                </a:cubicBezTo>
                <a:cubicBezTo>
                  <a:pt x="3464867" y="1616236"/>
                  <a:pt x="3452342" y="1736506"/>
                  <a:pt x="3438266" y="1858381"/>
                </a:cubicBezTo>
                <a:cubicBezTo>
                  <a:pt x="3429228" y="1937294"/>
                  <a:pt x="3419930" y="2017084"/>
                  <a:pt x="3430518" y="2095996"/>
                </a:cubicBezTo>
                <a:cubicBezTo>
                  <a:pt x="3446660" y="2216411"/>
                  <a:pt x="3439170" y="2335949"/>
                  <a:pt x="3431293" y="2456072"/>
                </a:cubicBezTo>
                <a:cubicBezTo>
                  <a:pt x="3426129" y="2537469"/>
                  <a:pt x="3413086" y="2619889"/>
                  <a:pt x="3430002" y="2700556"/>
                </a:cubicBezTo>
                <a:cubicBezTo>
                  <a:pt x="3441812" y="2765790"/>
                  <a:pt x="3444254" y="2832749"/>
                  <a:pt x="3437233" y="2898861"/>
                </a:cubicBezTo>
                <a:cubicBezTo>
                  <a:pt x="3429485" y="3003493"/>
                  <a:pt x="3415798" y="3108125"/>
                  <a:pt x="3435297" y="3213050"/>
                </a:cubicBezTo>
                <a:cubicBezTo>
                  <a:pt x="3445497" y="3268582"/>
                  <a:pt x="3441754" y="3324843"/>
                  <a:pt x="3438137" y="3380812"/>
                </a:cubicBezTo>
                <a:lnTo>
                  <a:pt x="3429447" y="3533975"/>
                </a:lnTo>
                <a:lnTo>
                  <a:pt x="3428457" y="3533971"/>
                </a:lnTo>
                <a:cubicBezTo>
                  <a:pt x="3362736" y="3534214"/>
                  <a:pt x="3297429" y="3530092"/>
                  <a:pt x="3232020" y="3523062"/>
                </a:cubicBezTo>
                <a:cubicBezTo>
                  <a:pt x="3137124" y="3513000"/>
                  <a:pt x="3042746" y="3525122"/>
                  <a:pt x="2949304" y="3541245"/>
                </a:cubicBezTo>
                <a:cubicBezTo>
                  <a:pt x="2884196" y="3550796"/>
                  <a:pt x="2818577" y="3554844"/>
                  <a:pt x="2752970" y="3553366"/>
                </a:cubicBezTo>
                <a:cubicBezTo>
                  <a:pt x="2592664" y="3553487"/>
                  <a:pt x="2432670" y="3545124"/>
                  <a:pt x="2272778" y="3529971"/>
                </a:cubicBezTo>
                <a:cubicBezTo>
                  <a:pt x="2213920" y="3526298"/>
                  <a:pt x="2154916" y="3527959"/>
                  <a:pt x="2096275" y="3534941"/>
                </a:cubicBezTo>
                <a:cubicBezTo>
                  <a:pt x="2030066" y="3541923"/>
                  <a:pt x="1963369" y="3539486"/>
                  <a:pt x="1897658" y="3527668"/>
                </a:cubicBezTo>
                <a:cubicBezTo>
                  <a:pt x="1858723" y="3520213"/>
                  <a:pt x="1819789" y="3518153"/>
                  <a:pt x="1780854" y="3518637"/>
                </a:cubicBezTo>
                <a:cubicBezTo>
                  <a:pt x="1741920" y="3519123"/>
                  <a:pt x="1702985" y="3522153"/>
                  <a:pt x="1664051" y="3524880"/>
                </a:cubicBezTo>
                <a:cubicBezTo>
                  <a:pt x="1450275" y="3539790"/>
                  <a:pt x="1236498" y="3557973"/>
                  <a:pt x="1021996" y="3545850"/>
                </a:cubicBezTo>
                <a:cubicBezTo>
                  <a:pt x="976208" y="3543304"/>
                  <a:pt x="931564" y="3532154"/>
                  <a:pt x="886089" y="3527546"/>
                </a:cubicBezTo>
                <a:cubicBezTo>
                  <a:pt x="753918" y="3514091"/>
                  <a:pt x="622269" y="3529851"/>
                  <a:pt x="490410" y="3536275"/>
                </a:cubicBezTo>
                <a:cubicBezTo>
                  <a:pt x="344484" y="3545511"/>
                  <a:pt x="198194" y="3543645"/>
                  <a:pt x="52476" y="3530699"/>
                </a:cubicBezTo>
                <a:lnTo>
                  <a:pt x="16096" y="3528137"/>
                </a:lnTo>
                <a:lnTo>
                  <a:pt x="13820" y="3457111"/>
                </a:lnTo>
                <a:cubicBezTo>
                  <a:pt x="6425" y="3369848"/>
                  <a:pt x="-1454" y="3282586"/>
                  <a:pt x="8728" y="3195323"/>
                </a:cubicBezTo>
                <a:cubicBezTo>
                  <a:pt x="18037" y="3120746"/>
                  <a:pt x="19541" y="3045559"/>
                  <a:pt x="13214" y="2970732"/>
                </a:cubicBezTo>
                <a:cubicBezTo>
                  <a:pt x="6911" y="2888880"/>
                  <a:pt x="6911" y="2806721"/>
                  <a:pt x="13214" y="2724870"/>
                </a:cubicBezTo>
                <a:cubicBezTo>
                  <a:pt x="18062" y="2646442"/>
                  <a:pt x="26184" y="2567797"/>
                  <a:pt x="17457" y="2489589"/>
                </a:cubicBezTo>
                <a:cubicBezTo>
                  <a:pt x="5335" y="2379639"/>
                  <a:pt x="9335" y="2270015"/>
                  <a:pt x="16729" y="2160282"/>
                </a:cubicBezTo>
                <a:cubicBezTo>
                  <a:pt x="22790" y="2069639"/>
                  <a:pt x="31640" y="1978667"/>
                  <a:pt x="17335" y="1888460"/>
                </a:cubicBezTo>
                <a:cubicBezTo>
                  <a:pt x="159" y="1768104"/>
                  <a:pt x="-4267" y="1646557"/>
                  <a:pt x="4122" y="1525448"/>
                </a:cubicBezTo>
                <a:cubicBezTo>
                  <a:pt x="17093" y="1276969"/>
                  <a:pt x="13820" y="1028271"/>
                  <a:pt x="23760" y="779682"/>
                </a:cubicBezTo>
                <a:cubicBezTo>
                  <a:pt x="27153" y="697655"/>
                  <a:pt x="8971" y="616065"/>
                  <a:pt x="8002" y="534256"/>
                </a:cubicBezTo>
                <a:cubicBezTo>
                  <a:pt x="6790" y="436250"/>
                  <a:pt x="11124" y="337998"/>
                  <a:pt x="14291" y="239596"/>
                </a:cubicBezTo>
                <a:lnTo>
                  <a:pt x="13744" y="13183"/>
                </a:lnTo>
                <a:lnTo>
                  <a:pt x="56934" y="10499"/>
                </a:lnTo>
                <a:cubicBezTo>
                  <a:pt x="147688" y="3411"/>
                  <a:pt x="238784" y="3411"/>
                  <a:pt x="329538" y="10499"/>
                </a:cubicBezTo>
                <a:cubicBezTo>
                  <a:pt x="412505" y="17614"/>
                  <a:pt x="495870" y="15924"/>
                  <a:pt x="578558" y="5455"/>
                </a:cubicBezTo>
                <a:cubicBezTo>
                  <a:pt x="626936" y="-270"/>
                  <a:pt x="675313" y="-917"/>
                  <a:pt x="723689" y="906"/>
                </a:cubicBezTo>
                <a:close/>
              </a:path>
            </a:pathLst>
          </a:custGeom>
        </p:spPr>
      </p:pic>
      <p:pic>
        <p:nvPicPr>
          <p:cNvPr id="5" name="Picture 5">
            <a:extLst>
              <a:ext uri="{FF2B5EF4-FFF2-40B4-BE49-F238E27FC236}">
                <a16:creationId xmlns:a16="http://schemas.microsoft.com/office/drawing/2014/main" id="{A90CEF11-4734-71E6-74C0-E7A9D2DF1A61}"/>
              </a:ext>
            </a:extLst>
          </p:cNvPr>
          <p:cNvPicPr>
            <a:picLocks noChangeAspect="1"/>
          </p:cNvPicPr>
          <p:nvPr/>
        </p:nvPicPr>
        <p:blipFill rotWithShape="1">
          <a:blip r:embed="rId5"/>
          <a:srcRect t="18129" r="-2" b="21194"/>
          <a:stretch/>
        </p:blipFill>
        <p:spPr>
          <a:xfrm>
            <a:off x="8350554" y="4171427"/>
            <a:ext cx="3434858" cy="2084130"/>
          </a:xfrm>
          <a:custGeom>
            <a:avLst/>
            <a:gdLst/>
            <a:ahLst/>
            <a:cxnLst/>
            <a:rect l="l" t="t" r="r" b="b"/>
            <a:pathLst>
              <a:path w="3434858" h="2084130">
                <a:moveTo>
                  <a:pt x="1225971" y="1141"/>
                </a:moveTo>
                <a:cubicBezTo>
                  <a:pt x="1283624" y="3345"/>
                  <a:pt x="1341187" y="8746"/>
                  <a:pt x="1398467" y="17334"/>
                </a:cubicBezTo>
                <a:cubicBezTo>
                  <a:pt x="1484331" y="31639"/>
                  <a:pt x="1570921" y="22789"/>
                  <a:pt x="1657200" y="16728"/>
                </a:cubicBezTo>
                <a:cubicBezTo>
                  <a:pt x="1761649" y="9334"/>
                  <a:pt x="1865993" y="5334"/>
                  <a:pt x="1970648" y="17456"/>
                </a:cubicBezTo>
                <a:cubicBezTo>
                  <a:pt x="2045091" y="26183"/>
                  <a:pt x="2119948" y="18061"/>
                  <a:pt x="2194600" y="13213"/>
                </a:cubicBezTo>
                <a:cubicBezTo>
                  <a:pt x="2272509" y="6910"/>
                  <a:pt x="2350711" y="6910"/>
                  <a:pt x="2428622" y="13213"/>
                </a:cubicBezTo>
                <a:cubicBezTo>
                  <a:pt x="2499846" y="19540"/>
                  <a:pt x="2571412" y="18037"/>
                  <a:pt x="2642398" y="8727"/>
                </a:cubicBezTo>
                <a:cubicBezTo>
                  <a:pt x="2725458" y="-1455"/>
                  <a:pt x="2808518" y="6424"/>
                  <a:pt x="2891579" y="13819"/>
                </a:cubicBezTo>
                <a:cubicBezTo>
                  <a:pt x="3037765" y="27031"/>
                  <a:pt x="3183847" y="21092"/>
                  <a:pt x="3329721" y="11394"/>
                </a:cubicBezTo>
                <a:lnTo>
                  <a:pt x="3422995" y="10092"/>
                </a:lnTo>
                <a:lnTo>
                  <a:pt x="3423106" y="30386"/>
                </a:lnTo>
                <a:cubicBezTo>
                  <a:pt x="3435867" y="237971"/>
                  <a:pt x="3438238" y="446198"/>
                  <a:pt x="3430208" y="654090"/>
                </a:cubicBezTo>
                <a:cubicBezTo>
                  <a:pt x="3423106" y="827990"/>
                  <a:pt x="3429304" y="1002474"/>
                  <a:pt x="3417295" y="1176228"/>
                </a:cubicBezTo>
                <a:cubicBezTo>
                  <a:pt x="3411355" y="1261425"/>
                  <a:pt x="3404770" y="1348083"/>
                  <a:pt x="3419490" y="1431526"/>
                </a:cubicBezTo>
                <a:cubicBezTo>
                  <a:pt x="3444413" y="1572253"/>
                  <a:pt x="3430724" y="1710643"/>
                  <a:pt x="3415229" y="1849910"/>
                </a:cubicBezTo>
                <a:cubicBezTo>
                  <a:pt x="3410101" y="1894678"/>
                  <a:pt x="3408864" y="1939801"/>
                  <a:pt x="3411481" y="1984635"/>
                </a:cubicBezTo>
                <a:lnTo>
                  <a:pt x="3420281" y="2045052"/>
                </a:lnTo>
                <a:lnTo>
                  <a:pt x="3334389" y="2032837"/>
                </a:lnTo>
                <a:cubicBezTo>
                  <a:pt x="3297879" y="2029644"/>
                  <a:pt x="3261227" y="2028419"/>
                  <a:pt x="3224622" y="2029160"/>
                </a:cubicBezTo>
                <a:cubicBezTo>
                  <a:pt x="3151412" y="2030641"/>
                  <a:pt x="3078391" y="2039983"/>
                  <a:pt x="3007079" y="2057157"/>
                </a:cubicBezTo>
                <a:cubicBezTo>
                  <a:pt x="2872697" y="2088306"/>
                  <a:pt x="2737925" y="2094750"/>
                  <a:pt x="2602371" y="2064436"/>
                </a:cubicBezTo>
                <a:cubicBezTo>
                  <a:pt x="2476389" y="2035818"/>
                  <a:pt x="2344507" y="2037215"/>
                  <a:pt x="2219280" y="2068494"/>
                </a:cubicBezTo>
                <a:cubicBezTo>
                  <a:pt x="2186857" y="2075416"/>
                  <a:pt x="2153821" y="2079653"/>
                  <a:pt x="2120577" y="2081145"/>
                </a:cubicBezTo>
                <a:cubicBezTo>
                  <a:pt x="1999217" y="2090573"/>
                  <a:pt x="1879549" y="2074701"/>
                  <a:pt x="1759622" y="2061453"/>
                </a:cubicBezTo>
                <a:cubicBezTo>
                  <a:pt x="1683186" y="2052622"/>
                  <a:pt x="1605969" y="2039136"/>
                  <a:pt x="1530313" y="2061453"/>
                </a:cubicBezTo>
                <a:cubicBezTo>
                  <a:pt x="1477590" y="2076742"/>
                  <a:pt x="1421623" y="2080142"/>
                  <a:pt x="1367155" y="2071358"/>
                </a:cubicBezTo>
                <a:cubicBezTo>
                  <a:pt x="1270484" y="2056548"/>
                  <a:pt x="1172107" y="2053457"/>
                  <a:pt x="1074563" y="2062169"/>
                </a:cubicBezTo>
                <a:cubicBezTo>
                  <a:pt x="1010251" y="2067921"/>
                  <a:pt x="945429" y="2067038"/>
                  <a:pt x="881325" y="2059543"/>
                </a:cubicBezTo>
                <a:cubicBezTo>
                  <a:pt x="795121" y="2049639"/>
                  <a:pt x="707357" y="2034243"/>
                  <a:pt x="620895" y="2052980"/>
                </a:cubicBezTo>
                <a:cubicBezTo>
                  <a:pt x="483518" y="2082816"/>
                  <a:pt x="346272" y="2076848"/>
                  <a:pt x="207854" y="2064914"/>
                </a:cubicBezTo>
                <a:cubicBezTo>
                  <a:pt x="156354" y="2060439"/>
                  <a:pt x="104562" y="2055725"/>
                  <a:pt x="52622" y="2054367"/>
                </a:cubicBezTo>
                <a:lnTo>
                  <a:pt x="12047" y="2054851"/>
                </a:lnTo>
                <a:lnTo>
                  <a:pt x="2957" y="1815310"/>
                </a:lnTo>
                <a:cubicBezTo>
                  <a:pt x="-270" y="1732929"/>
                  <a:pt x="-1846" y="1650548"/>
                  <a:pt x="3487" y="1568139"/>
                </a:cubicBezTo>
                <a:cubicBezTo>
                  <a:pt x="12457" y="1429500"/>
                  <a:pt x="20094" y="1290971"/>
                  <a:pt x="12700" y="1152224"/>
                </a:cubicBezTo>
                <a:cubicBezTo>
                  <a:pt x="7675" y="1076879"/>
                  <a:pt x="5703" y="1001421"/>
                  <a:pt x="6775" y="925999"/>
                </a:cubicBezTo>
                <a:lnTo>
                  <a:pt x="11863" y="832882"/>
                </a:lnTo>
                <a:lnTo>
                  <a:pt x="20970" y="766654"/>
                </a:lnTo>
                <a:lnTo>
                  <a:pt x="24654" y="677192"/>
                </a:lnTo>
                <a:lnTo>
                  <a:pt x="25185" y="676317"/>
                </a:lnTo>
                <a:lnTo>
                  <a:pt x="25185" y="665409"/>
                </a:lnTo>
                <a:lnTo>
                  <a:pt x="24741" y="664535"/>
                </a:lnTo>
                <a:lnTo>
                  <a:pt x="20970" y="572951"/>
                </a:lnTo>
                <a:lnTo>
                  <a:pt x="18150" y="552445"/>
                </a:lnTo>
                <a:lnTo>
                  <a:pt x="15972" y="515645"/>
                </a:lnTo>
                <a:cubicBezTo>
                  <a:pt x="2990" y="410624"/>
                  <a:pt x="-416" y="304831"/>
                  <a:pt x="5790" y="199319"/>
                </a:cubicBezTo>
                <a:lnTo>
                  <a:pt x="13901" y="9025"/>
                </a:lnTo>
                <a:lnTo>
                  <a:pt x="109477" y="8001"/>
                </a:lnTo>
                <a:cubicBezTo>
                  <a:pt x="187346" y="8970"/>
                  <a:pt x="265007" y="27152"/>
                  <a:pt x="343084" y="23759"/>
                </a:cubicBezTo>
                <a:cubicBezTo>
                  <a:pt x="579702" y="13819"/>
                  <a:pt x="816423" y="17092"/>
                  <a:pt x="1052937" y="4121"/>
                </a:cubicBezTo>
                <a:cubicBezTo>
                  <a:pt x="1110576" y="-73"/>
                  <a:pt x="1168318" y="-1064"/>
                  <a:pt x="1225971" y="1141"/>
                </a:cubicBezTo>
                <a:close/>
              </a:path>
            </a:pathLst>
          </a:custGeom>
        </p:spPr>
      </p:pic>
      <p:sp>
        <p:nvSpPr>
          <p:cNvPr id="7" name="Slide Number Placeholder 6">
            <a:extLst>
              <a:ext uri="{FF2B5EF4-FFF2-40B4-BE49-F238E27FC236}">
                <a16:creationId xmlns:a16="http://schemas.microsoft.com/office/drawing/2014/main" id="{C1F35C3D-6319-E3D1-8DEF-647FA30A4FBF}"/>
              </a:ext>
            </a:extLst>
          </p:cNvPr>
          <p:cNvSpPr>
            <a:spLocks noGrp="1"/>
          </p:cNvSpPr>
          <p:nvPr>
            <p:ph type="sldNum" sz="quarter" idx="12"/>
          </p:nvPr>
        </p:nvSpPr>
        <p:spPr/>
        <p:txBody>
          <a:bodyPr/>
          <a:lstStyle/>
          <a:p>
            <a:fld id="{330EA680-D336-4FF7-8B7A-9848BB0A1C32}" type="slidenum">
              <a:rPr lang="en-US" smtClean="0"/>
              <a:t>4</a:t>
            </a:fld>
            <a:endParaRPr lang="en-US"/>
          </a:p>
        </p:txBody>
      </p:sp>
    </p:spTree>
    <p:extLst>
      <p:ext uri="{BB962C8B-B14F-4D97-AF65-F5344CB8AC3E}">
        <p14:creationId xmlns:p14="http://schemas.microsoft.com/office/powerpoint/2010/main" val="3325886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56E9B3E6-E277-4D68-BA48-9CB43FFBD6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28" name="Rectangle 27">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2" name="Rectangle 31">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D81DE71-6B0F-294B-D6CB-3CD010B1B74D}"/>
              </a:ext>
            </a:extLst>
          </p:cNvPr>
          <p:cNvSpPr>
            <a:spLocks noGrp="1"/>
          </p:cNvSpPr>
          <p:nvPr>
            <p:ph type="title"/>
          </p:nvPr>
        </p:nvSpPr>
        <p:spPr>
          <a:xfrm>
            <a:off x="1043631" y="809898"/>
            <a:ext cx="10173010" cy="1554480"/>
          </a:xfrm>
        </p:spPr>
        <p:txBody>
          <a:bodyPr anchor="ctr">
            <a:normAutofit/>
          </a:bodyPr>
          <a:lstStyle/>
          <a:p>
            <a:pPr algn="ctr"/>
            <a:r>
              <a:rPr lang="en-US" sz="4800">
                <a:cs typeface="Calibri Light"/>
              </a:rPr>
              <a:t>Components</a:t>
            </a:r>
          </a:p>
        </p:txBody>
      </p:sp>
      <p:cxnSp>
        <p:nvCxnSpPr>
          <p:cNvPr id="34" name="Straight Connector 33">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graphicFrame>
        <p:nvGraphicFramePr>
          <p:cNvPr id="20" name="Content Placeholder 19">
            <a:extLst>
              <a:ext uri="{FF2B5EF4-FFF2-40B4-BE49-F238E27FC236}">
                <a16:creationId xmlns:a16="http://schemas.microsoft.com/office/drawing/2014/main" id="{AFCD5AF9-1C9A-33BE-46B6-D7B6656DEE95}"/>
              </a:ext>
            </a:extLst>
          </p:cNvPr>
          <p:cNvGraphicFramePr>
            <a:graphicFrameLocks noGrp="1"/>
          </p:cNvGraphicFramePr>
          <p:nvPr>
            <p:ph idx="1"/>
            <p:extLst>
              <p:ext uri="{D42A27DB-BD31-4B8C-83A1-F6EECF244321}">
                <p14:modId xmlns:p14="http://schemas.microsoft.com/office/powerpoint/2010/main" val="797278563"/>
              </p:ext>
            </p:extLst>
          </p:nvPr>
        </p:nvGraphicFramePr>
        <p:xfrm>
          <a:off x="1358457" y="3017519"/>
          <a:ext cx="9470731" cy="3209904"/>
        </p:xfrm>
        <a:graphic>
          <a:graphicData uri="http://schemas.openxmlformats.org/drawingml/2006/table">
            <a:tbl>
              <a:tblPr firstRow="1" firstCol="1" bandRow="1">
                <a:solidFill>
                  <a:srgbClr val="F2F2F2">
                    <a:alpha val="45098"/>
                  </a:srgbClr>
                </a:solidFill>
                <a:tableStyleId>{5C22544A-7EE6-4342-B048-85BDC9FD1C3A}</a:tableStyleId>
              </a:tblPr>
              <a:tblGrid>
                <a:gridCol w="3496260">
                  <a:extLst>
                    <a:ext uri="{9D8B030D-6E8A-4147-A177-3AD203B41FA5}">
                      <a16:colId xmlns:a16="http://schemas.microsoft.com/office/drawing/2014/main" val="48407473"/>
                    </a:ext>
                  </a:extLst>
                </a:gridCol>
                <a:gridCol w="3250854">
                  <a:extLst>
                    <a:ext uri="{9D8B030D-6E8A-4147-A177-3AD203B41FA5}">
                      <a16:colId xmlns:a16="http://schemas.microsoft.com/office/drawing/2014/main" val="330065272"/>
                    </a:ext>
                  </a:extLst>
                </a:gridCol>
                <a:gridCol w="2723617">
                  <a:extLst>
                    <a:ext uri="{9D8B030D-6E8A-4147-A177-3AD203B41FA5}">
                      <a16:colId xmlns:a16="http://schemas.microsoft.com/office/drawing/2014/main" val="2584934638"/>
                    </a:ext>
                  </a:extLst>
                </a:gridCol>
              </a:tblGrid>
              <a:tr h="669957">
                <a:tc>
                  <a:txBody>
                    <a:bodyPr/>
                    <a:lstStyle/>
                    <a:p>
                      <a:pPr algn="ctr"/>
                      <a:r>
                        <a:rPr lang="en-US" sz="1700" b="1" cap="none" spc="0">
                          <a:solidFill>
                            <a:schemeClr val="bg1"/>
                          </a:solidFill>
                          <a:effectLst/>
                        </a:rPr>
                        <a:t>Hardware</a:t>
                      </a:r>
                    </a:p>
                  </a:txBody>
                  <a:tcPr marL="82824" marR="82824" marT="110432" marB="0" anchor="ctr">
                    <a:lnL w="0" cmpd="sng">
                      <a:noFill/>
                    </a:lnL>
                    <a:lnR w="0" cmpd="sng">
                      <a:noFill/>
                    </a:lnR>
                    <a:lnT w="0" cap="flat" cmpd="sng" algn="ctr">
                      <a:noFill/>
                      <a:prstDash val="solid"/>
                    </a:lnT>
                    <a:lnB w="0" cmpd="sng">
                      <a:noFill/>
                    </a:lnB>
                    <a:solidFill>
                      <a:schemeClr val="tx1"/>
                    </a:solidFill>
                  </a:tcPr>
                </a:tc>
                <a:tc>
                  <a:txBody>
                    <a:bodyPr/>
                    <a:lstStyle/>
                    <a:p>
                      <a:pPr algn="ctr"/>
                      <a:r>
                        <a:rPr lang="en-US" sz="1700" b="1" cap="none" spc="0">
                          <a:solidFill>
                            <a:schemeClr val="bg1"/>
                          </a:solidFill>
                          <a:effectLst/>
                        </a:rPr>
                        <a:t>Software Applications &amp; Online Services</a:t>
                      </a:r>
                    </a:p>
                  </a:txBody>
                  <a:tcPr marL="82824" marR="82824" marT="110432" marB="0" anchor="ctr">
                    <a:lnL w="0" cmpd="sng">
                      <a:noFill/>
                    </a:lnL>
                    <a:lnR w="12700" cmpd="sng">
                      <a:noFill/>
                    </a:lnR>
                    <a:lnT w="19050" cap="flat" cmpd="sng" algn="ctr">
                      <a:noFill/>
                      <a:prstDash val="solid"/>
                    </a:lnT>
                    <a:lnB w="38100" cmpd="sng">
                      <a:noFill/>
                    </a:lnB>
                    <a:solidFill>
                      <a:schemeClr val="tx1"/>
                    </a:solidFill>
                  </a:tcPr>
                </a:tc>
                <a:tc>
                  <a:txBody>
                    <a:bodyPr/>
                    <a:lstStyle/>
                    <a:p>
                      <a:pPr algn="ctr"/>
                      <a:r>
                        <a:rPr lang="en-US" sz="1700" b="1" cap="none" spc="0">
                          <a:solidFill>
                            <a:schemeClr val="bg1"/>
                          </a:solidFill>
                          <a:effectLst/>
                        </a:rPr>
                        <a:t>Hand Tools &amp; Fabrication Machines</a:t>
                      </a:r>
                    </a:p>
                  </a:txBody>
                  <a:tcPr marL="82824" marR="82824" marT="110432" marB="0" anchor="ctr">
                    <a:lnL w="12700" cmpd="sng">
                      <a:noFill/>
                    </a:lnL>
                    <a:lnR w="12700" cmpd="sng">
                      <a:noFill/>
                    </a:lnR>
                    <a:lnT w="19050" cap="flat" cmpd="sng" algn="ctr">
                      <a:noFill/>
                      <a:prstDash val="solid"/>
                    </a:lnT>
                    <a:lnB w="38100" cmpd="sng">
                      <a:noFill/>
                    </a:lnB>
                    <a:solidFill>
                      <a:schemeClr val="tx1"/>
                    </a:solidFill>
                  </a:tcPr>
                </a:tc>
                <a:extLst>
                  <a:ext uri="{0D108BD9-81ED-4DB2-BD59-A6C34878D82A}">
                    <a16:rowId xmlns:a16="http://schemas.microsoft.com/office/drawing/2014/main" val="866097332"/>
                  </a:ext>
                </a:extLst>
              </a:tr>
              <a:tr h="596335">
                <a:tc>
                  <a:txBody>
                    <a:bodyPr/>
                    <a:lstStyle/>
                    <a:p>
                      <a:pPr algn="ctr"/>
                      <a:r>
                        <a:rPr lang="en-US" sz="1400" b="0" cap="none" spc="0">
                          <a:solidFill>
                            <a:schemeClr val="tx1"/>
                          </a:solidFill>
                          <a:effectLst/>
                        </a:rPr>
                        <a:t>Raspberry Pi 3 – Adapter and HDMI Cable</a:t>
                      </a:r>
                    </a:p>
                  </a:txBody>
                  <a:tcPr marL="82824" marR="82824" marT="110432" marB="0" anchor="ctr">
                    <a:lnL w="12700" cmpd="sng">
                      <a:noFill/>
                      <a:prstDash val="solid"/>
                    </a:lnL>
                    <a:lnR w="12700" cmpd="sng">
                      <a:noFill/>
                      <a:prstDash val="solid"/>
                    </a:lnR>
                    <a:lnT w="0" cmpd="sng">
                      <a:noFill/>
                    </a:lnT>
                    <a:lnB w="12700" cap="flat" cmpd="sng" algn="ctr">
                      <a:solidFill>
                        <a:schemeClr val="bg1">
                          <a:lumMod val="75000"/>
                        </a:schemeClr>
                      </a:solidFill>
                      <a:prstDash val="solid"/>
                    </a:lnB>
                    <a:solidFill>
                      <a:srgbClr val="F2F2F2">
                        <a:alpha val="45098"/>
                      </a:srgbClr>
                    </a:solidFill>
                  </a:tcPr>
                </a:tc>
                <a:tc>
                  <a:txBody>
                    <a:bodyPr/>
                    <a:lstStyle/>
                    <a:p>
                      <a:pPr algn="ctr"/>
                      <a:r>
                        <a:rPr lang="en-US" sz="1400" cap="none" spc="0">
                          <a:solidFill>
                            <a:schemeClr val="tx1"/>
                          </a:solidFill>
                          <a:effectLst/>
                        </a:rPr>
                        <a:t>Thonny Integrated Development Environment</a:t>
                      </a:r>
                    </a:p>
                  </a:txBody>
                  <a:tcPr marL="82824" marR="82824" marT="110432" marB="0" anchor="ctr">
                    <a:lnL w="12700" cmpd="sng">
                      <a:noFill/>
                      <a:prstDash val="solid"/>
                    </a:lnL>
                    <a:lnR w="12700" cmpd="sng">
                      <a:noFill/>
                      <a:prstDash val="solid"/>
                    </a:lnR>
                    <a:lnT w="38100" cmpd="sng">
                      <a:noFill/>
                    </a:lnT>
                    <a:lnB w="12700" cap="flat" cmpd="sng" algn="ctr">
                      <a:solidFill>
                        <a:schemeClr val="bg1">
                          <a:lumMod val="75000"/>
                        </a:schemeClr>
                      </a:solidFill>
                      <a:prstDash val="solid"/>
                    </a:lnB>
                    <a:solidFill>
                      <a:srgbClr val="F2F2F2">
                        <a:alpha val="45098"/>
                      </a:srgbClr>
                    </a:solidFill>
                  </a:tcPr>
                </a:tc>
                <a:tc>
                  <a:txBody>
                    <a:bodyPr/>
                    <a:lstStyle/>
                    <a:p>
                      <a:pPr algn="ctr"/>
                      <a:r>
                        <a:rPr lang="en-US" sz="1400" cap="none" spc="0">
                          <a:solidFill>
                            <a:schemeClr val="tx1"/>
                          </a:solidFill>
                          <a:effectLst/>
                        </a:rPr>
                        <a:t>Soldering Iron (Generic)</a:t>
                      </a:r>
                    </a:p>
                  </a:txBody>
                  <a:tcPr marL="82824" marR="82824" marT="110432" marB="0" anchor="ctr">
                    <a:lnL w="12700" cmpd="sng">
                      <a:noFill/>
                      <a:prstDash val="solid"/>
                    </a:lnL>
                    <a:lnR w="12700" cmpd="sng">
                      <a:noFill/>
                      <a:prstDash val="solid"/>
                    </a:lnR>
                    <a:lnT w="38100" cmpd="sng">
                      <a:noFill/>
                    </a:lnT>
                    <a:lnB w="12700" cap="flat" cmpd="sng" algn="ctr">
                      <a:solidFill>
                        <a:schemeClr val="bg1">
                          <a:lumMod val="75000"/>
                        </a:schemeClr>
                      </a:solidFill>
                      <a:prstDash val="solid"/>
                    </a:lnB>
                    <a:solidFill>
                      <a:srgbClr val="F2F2F2">
                        <a:alpha val="45098"/>
                      </a:srgbClr>
                    </a:solidFill>
                  </a:tcPr>
                </a:tc>
                <a:extLst>
                  <a:ext uri="{0D108BD9-81ED-4DB2-BD59-A6C34878D82A}">
                    <a16:rowId xmlns:a16="http://schemas.microsoft.com/office/drawing/2014/main" val="3032798476"/>
                  </a:ext>
                </a:extLst>
              </a:tr>
              <a:tr h="375471">
                <a:tc>
                  <a:txBody>
                    <a:bodyPr/>
                    <a:lstStyle/>
                    <a:p>
                      <a:pPr algn="ctr"/>
                      <a:r>
                        <a:rPr lang="en-US" sz="1400" b="0" cap="none" spc="0">
                          <a:solidFill>
                            <a:schemeClr val="tx1"/>
                          </a:solidFill>
                          <a:effectLst/>
                        </a:rPr>
                        <a:t>Two IR Photoelectric Sensor Module</a:t>
                      </a:r>
                    </a:p>
                  </a:txBody>
                  <a:tcPr marL="82824" marR="82824" marT="110432" marB="0" anchor="ctr">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BFBFBF">
                        <a:alpha val="34902"/>
                      </a:srgbClr>
                    </a:solidFill>
                  </a:tcPr>
                </a:tc>
                <a:tc>
                  <a:txBody>
                    <a:bodyPr/>
                    <a:lstStyle/>
                    <a:p>
                      <a:pPr algn="ctr"/>
                      <a:r>
                        <a:rPr lang="en-US" sz="1400" cap="none" spc="0">
                          <a:solidFill>
                            <a:schemeClr val="tx1"/>
                          </a:solidFill>
                          <a:effectLst/>
                        </a:rPr>
                        <a:t>Python 3</a:t>
                      </a:r>
                    </a:p>
                  </a:txBody>
                  <a:tcPr marL="82824" marR="82824" marT="110432" marB="0" anchor="ctr">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BFBFBF">
                        <a:alpha val="34902"/>
                      </a:srgbClr>
                    </a:solidFill>
                  </a:tcPr>
                </a:tc>
                <a:tc>
                  <a:txBody>
                    <a:bodyPr/>
                    <a:lstStyle/>
                    <a:p>
                      <a:pPr algn="ctr"/>
                      <a:r>
                        <a:rPr lang="en-US" sz="1400" cap="none" spc="0">
                          <a:solidFill>
                            <a:schemeClr val="tx1"/>
                          </a:solidFill>
                          <a:effectLst/>
                        </a:rPr>
                        <a:t>Solder Wire, Lead-Free</a:t>
                      </a:r>
                    </a:p>
                  </a:txBody>
                  <a:tcPr marL="82824" marR="82824" marT="110432" marB="0" anchor="ctr">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BFBFBF">
                        <a:alpha val="34902"/>
                      </a:srgbClr>
                    </a:solidFill>
                  </a:tcPr>
                </a:tc>
                <a:extLst>
                  <a:ext uri="{0D108BD9-81ED-4DB2-BD59-A6C34878D82A}">
                    <a16:rowId xmlns:a16="http://schemas.microsoft.com/office/drawing/2014/main" val="2764482291"/>
                  </a:ext>
                </a:extLst>
              </a:tr>
              <a:tr h="596335">
                <a:tc>
                  <a:txBody>
                    <a:bodyPr/>
                    <a:lstStyle/>
                    <a:p>
                      <a:pPr algn="ctr"/>
                      <a:r>
                        <a:rPr lang="en-US" sz="1400" b="0" cap="none" spc="0">
                          <a:solidFill>
                            <a:schemeClr val="tx1"/>
                          </a:solidFill>
                          <a:effectLst/>
                        </a:rPr>
                        <a:t>Standard LCD Display – 16 X 2 Alphanumeric</a:t>
                      </a:r>
                    </a:p>
                  </a:txBody>
                  <a:tcPr marL="82824" marR="82824" marT="110432" marB="0" anchor="ctr">
                    <a:lnL w="12700" cmpd="sng">
                      <a:noFill/>
                      <a:prstDash val="solid"/>
                    </a:lnL>
                    <a:lnR w="12700" cmpd="sng">
                      <a:noFill/>
                      <a:prstDash val="solid"/>
                    </a:lnR>
                    <a:lnT w="12700" cmpd="sng">
                      <a:noFill/>
                      <a:prstDash val="solid"/>
                    </a:lnT>
                    <a:lnB w="12700" cap="flat" cmpd="sng" algn="ctr">
                      <a:solidFill>
                        <a:schemeClr val="bg1">
                          <a:lumMod val="75000"/>
                        </a:schemeClr>
                      </a:solidFill>
                      <a:prstDash val="solid"/>
                    </a:lnB>
                    <a:solidFill>
                      <a:srgbClr val="F2F2F2">
                        <a:alpha val="45098"/>
                      </a:srgbClr>
                    </a:solidFill>
                  </a:tcPr>
                </a:tc>
                <a:tc>
                  <a:txBody>
                    <a:bodyPr/>
                    <a:lstStyle/>
                    <a:p>
                      <a:pPr algn="ctr"/>
                      <a:r>
                        <a:rPr lang="en-US" sz="1400" cap="none" spc="0">
                          <a:solidFill>
                            <a:schemeClr val="tx1"/>
                          </a:solidFill>
                          <a:effectLst/>
                        </a:rPr>
                        <a:t>Adafruit IO Cloud Service</a:t>
                      </a:r>
                    </a:p>
                  </a:txBody>
                  <a:tcPr marL="82824" marR="82824" marT="110432" marB="0" anchor="ctr">
                    <a:lnL w="12700" cmpd="sng">
                      <a:noFill/>
                      <a:prstDash val="solid"/>
                    </a:lnL>
                    <a:lnR w="12700" cmpd="sng">
                      <a:noFill/>
                      <a:prstDash val="solid"/>
                    </a:lnR>
                    <a:lnT w="12700" cmpd="sng">
                      <a:noFill/>
                      <a:prstDash val="solid"/>
                    </a:lnT>
                    <a:lnB w="12700" cap="flat" cmpd="sng" algn="ctr">
                      <a:solidFill>
                        <a:schemeClr val="bg1">
                          <a:lumMod val="75000"/>
                        </a:schemeClr>
                      </a:solidFill>
                      <a:prstDash val="solid"/>
                    </a:lnB>
                    <a:solidFill>
                      <a:srgbClr val="F2F2F2">
                        <a:alpha val="45098"/>
                      </a:srgbClr>
                    </a:solidFill>
                  </a:tcPr>
                </a:tc>
                <a:tc>
                  <a:txBody>
                    <a:bodyPr/>
                    <a:lstStyle/>
                    <a:p>
                      <a:pPr algn="ctr"/>
                      <a:r>
                        <a:rPr lang="en-US" sz="1400" cap="none" spc="0">
                          <a:solidFill>
                            <a:schemeClr val="tx1"/>
                          </a:solidFill>
                          <a:effectLst/>
                        </a:rPr>
                        <a:t>Solder Flux, Soldering</a:t>
                      </a:r>
                    </a:p>
                  </a:txBody>
                  <a:tcPr marL="82824" marR="82824" marT="110432" marB="0" anchor="ctr">
                    <a:lnL w="12700" cmpd="sng">
                      <a:noFill/>
                      <a:prstDash val="solid"/>
                    </a:lnL>
                    <a:lnR w="12700" cmpd="sng">
                      <a:noFill/>
                      <a:prstDash val="solid"/>
                    </a:lnR>
                    <a:lnT w="12700" cmpd="sng">
                      <a:noFill/>
                      <a:prstDash val="solid"/>
                    </a:lnT>
                    <a:lnB w="12700" cap="flat" cmpd="sng" algn="ctr">
                      <a:solidFill>
                        <a:schemeClr val="bg1">
                          <a:lumMod val="75000"/>
                        </a:schemeClr>
                      </a:solidFill>
                      <a:prstDash val="solid"/>
                    </a:lnB>
                    <a:solidFill>
                      <a:srgbClr val="F2F2F2">
                        <a:alpha val="45098"/>
                      </a:srgbClr>
                    </a:solidFill>
                  </a:tcPr>
                </a:tc>
                <a:extLst>
                  <a:ext uri="{0D108BD9-81ED-4DB2-BD59-A6C34878D82A}">
                    <a16:rowId xmlns:a16="http://schemas.microsoft.com/office/drawing/2014/main" val="1912417294"/>
                  </a:ext>
                </a:extLst>
              </a:tr>
              <a:tr h="375471">
                <a:tc>
                  <a:txBody>
                    <a:bodyPr/>
                    <a:lstStyle/>
                    <a:p>
                      <a:pPr algn="ctr"/>
                      <a:r>
                        <a:rPr lang="en-US" sz="1400" b="0" cap="none" spc="0">
                          <a:solidFill>
                            <a:schemeClr val="tx1"/>
                          </a:solidFill>
                          <a:effectLst/>
                        </a:rPr>
                        <a:t>Servo Motor</a:t>
                      </a:r>
                    </a:p>
                  </a:txBody>
                  <a:tcPr marL="82824" marR="82824" marT="110432" marB="0" anchor="ctr">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BFBFBF">
                        <a:alpha val="34902"/>
                      </a:srgbClr>
                    </a:solidFill>
                  </a:tcPr>
                </a:tc>
                <a:tc>
                  <a:txBody>
                    <a:bodyPr/>
                    <a:lstStyle/>
                    <a:p>
                      <a:pPr algn="ctr"/>
                      <a:r>
                        <a:rPr lang="en-US" sz="1400" cap="none" spc="0">
                          <a:solidFill>
                            <a:schemeClr val="tx1"/>
                          </a:solidFill>
                          <a:effectLst/>
                        </a:rPr>
                        <a:t>VNC Viewer (Optional)</a:t>
                      </a:r>
                    </a:p>
                  </a:txBody>
                  <a:tcPr marL="82824" marR="82824" marT="110432" marB="0" anchor="ctr">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BFBFBF">
                        <a:alpha val="34902"/>
                      </a:srgbClr>
                    </a:solidFill>
                  </a:tcPr>
                </a:tc>
                <a:tc>
                  <a:txBody>
                    <a:bodyPr/>
                    <a:lstStyle/>
                    <a:p>
                      <a:pPr algn="ctr"/>
                      <a:endParaRPr lang="en-US" sz="1400" cap="none" spc="0">
                        <a:solidFill>
                          <a:schemeClr val="tx1"/>
                        </a:solidFill>
                        <a:effectLst/>
                      </a:endParaRPr>
                    </a:p>
                  </a:txBody>
                  <a:tcPr marL="82824" marR="82824" marT="110432" marB="0" anchor="ctr">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BFBFBF">
                        <a:alpha val="34902"/>
                      </a:srgbClr>
                    </a:solidFill>
                  </a:tcPr>
                </a:tc>
                <a:extLst>
                  <a:ext uri="{0D108BD9-81ED-4DB2-BD59-A6C34878D82A}">
                    <a16:rowId xmlns:a16="http://schemas.microsoft.com/office/drawing/2014/main" val="2072923605"/>
                  </a:ext>
                </a:extLst>
              </a:tr>
              <a:tr h="596335">
                <a:tc>
                  <a:txBody>
                    <a:bodyPr/>
                    <a:lstStyle/>
                    <a:p>
                      <a:pPr algn="ctr"/>
                      <a:r>
                        <a:rPr lang="en-US" sz="1400" b="0" cap="none" spc="0">
                          <a:solidFill>
                            <a:schemeClr val="tx1"/>
                          </a:solidFill>
                          <a:effectLst/>
                        </a:rPr>
                        <a:t>Bread Board &amp; Connecting Jumper Wires</a:t>
                      </a:r>
                    </a:p>
                  </a:txBody>
                  <a:tcPr marL="82824" marR="82824" marT="110432" marB="0" anchor="ctr">
                    <a:lnL w="12700" cmpd="sng">
                      <a:noFill/>
                      <a:prstDash val="solid"/>
                    </a:lnL>
                    <a:lnR w="12700" cmpd="sng">
                      <a:noFill/>
                      <a:prstDash val="solid"/>
                    </a:lnR>
                    <a:lnT w="12700" cmpd="sng">
                      <a:noFill/>
                      <a:prstDash val="solid"/>
                    </a:lnT>
                    <a:lnB w="12700" cmpd="sng">
                      <a:noFill/>
                      <a:prstDash val="solid"/>
                    </a:lnB>
                    <a:solidFill>
                      <a:srgbClr val="F2F2F2">
                        <a:alpha val="45098"/>
                      </a:srgbClr>
                    </a:solidFill>
                  </a:tcPr>
                </a:tc>
                <a:tc>
                  <a:txBody>
                    <a:bodyPr/>
                    <a:lstStyle/>
                    <a:p>
                      <a:pPr algn="ctr"/>
                      <a:endParaRPr lang="en-US" sz="1400" cap="none" spc="0">
                        <a:solidFill>
                          <a:schemeClr val="tx1"/>
                        </a:solidFill>
                        <a:effectLst/>
                      </a:endParaRPr>
                    </a:p>
                  </a:txBody>
                  <a:tcPr marL="82824" marR="82824" marT="110432" marB="0" anchor="ctr">
                    <a:lnL w="12700" cmpd="sng">
                      <a:noFill/>
                      <a:prstDash val="solid"/>
                    </a:lnL>
                    <a:lnR w="12700" cmpd="sng">
                      <a:noFill/>
                      <a:prstDash val="solid"/>
                    </a:lnR>
                    <a:lnT w="12700" cmpd="sng">
                      <a:noFill/>
                      <a:prstDash val="solid"/>
                    </a:lnT>
                    <a:lnB w="12700" cmpd="sng">
                      <a:noFill/>
                      <a:prstDash val="solid"/>
                    </a:lnB>
                    <a:solidFill>
                      <a:srgbClr val="F2F2F2">
                        <a:alpha val="45098"/>
                      </a:srgbClr>
                    </a:solidFill>
                  </a:tcPr>
                </a:tc>
                <a:tc>
                  <a:txBody>
                    <a:bodyPr/>
                    <a:lstStyle/>
                    <a:p>
                      <a:pPr algn="ctr"/>
                      <a:endParaRPr lang="en-US" sz="1400" cap="none" spc="0">
                        <a:solidFill>
                          <a:schemeClr val="tx1"/>
                        </a:solidFill>
                        <a:effectLst/>
                      </a:endParaRPr>
                    </a:p>
                  </a:txBody>
                  <a:tcPr marL="82824" marR="82824" marT="110432" marB="0" anchor="ctr">
                    <a:lnL w="12700" cmpd="sng">
                      <a:noFill/>
                      <a:prstDash val="solid"/>
                    </a:lnL>
                    <a:lnR w="12700" cmpd="sng">
                      <a:noFill/>
                      <a:prstDash val="solid"/>
                    </a:lnR>
                    <a:lnT w="12700" cmpd="sng">
                      <a:noFill/>
                      <a:prstDash val="solid"/>
                    </a:lnT>
                    <a:lnB w="12700" cmpd="sng">
                      <a:noFill/>
                      <a:prstDash val="solid"/>
                    </a:lnB>
                    <a:solidFill>
                      <a:srgbClr val="F2F2F2">
                        <a:alpha val="45098"/>
                      </a:srgbClr>
                    </a:solidFill>
                  </a:tcPr>
                </a:tc>
                <a:extLst>
                  <a:ext uri="{0D108BD9-81ED-4DB2-BD59-A6C34878D82A}">
                    <a16:rowId xmlns:a16="http://schemas.microsoft.com/office/drawing/2014/main" val="2927255893"/>
                  </a:ext>
                </a:extLst>
              </a:tr>
            </a:tbl>
          </a:graphicData>
        </a:graphic>
      </p:graphicFrame>
      <p:sp>
        <p:nvSpPr>
          <p:cNvPr id="26" name="Slide Number Placeholder 25">
            <a:extLst>
              <a:ext uri="{FF2B5EF4-FFF2-40B4-BE49-F238E27FC236}">
                <a16:creationId xmlns:a16="http://schemas.microsoft.com/office/drawing/2014/main" id="{D4D16689-6A65-4F7C-D6C1-EDEC68B70D96}"/>
              </a:ext>
            </a:extLst>
          </p:cNvPr>
          <p:cNvSpPr>
            <a:spLocks noGrp="1"/>
          </p:cNvSpPr>
          <p:nvPr>
            <p:ph type="sldNum" sz="quarter" idx="12"/>
          </p:nvPr>
        </p:nvSpPr>
        <p:spPr>
          <a:xfrm>
            <a:off x="8610600" y="6431477"/>
            <a:ext cx="2743200" cy="365125"/>
          </a:xfrm>
        </p:spPr>
        <p:txBody>
          <a:bodyPr/>
          <a:lstStyle/>
          <a:p>
            <a:fld id="{330EA680-D336-4FF7-8B7A-9848BB0A1C32}" type="slidenum">
              <a:rPr lang="en-US" smtClean="0"/>
              <a:t>5</a:t>
            </a:fld>
            <a:endParaRPr lang="en-US"/>
          </a:p>
        </p:txBody>
      </p:sp>
    </p:spTree>
    <p:extLst>
      <p:ext uri="{BB962C8B-B14F-4D97-AF65-F5344CB8AC3E}">
        <p14:creationId xmlns:p14="http://schemas.microsoft.com/office/powerpoint/2010/main" val="7818864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5295EF11-B4E2-BE8A-9395-1A495DE16717}"/>
              </a:ext>
            </a:extLst>
          </p:cNvPr>
          <p:cNvSpPr>
            <a:spLocks noGrp="1"/>
          </p:cNvSpPr>
          <p:nvPr>
            <p:ph type="title"/>
          </p:nvPr>
        </p:nvSpPr>
        <p:spPr>
          <a:xfrm>
            <a:off x="323865" y="2823135"/>
            <a:ext cx="3373886" cy="685054"/>
          </a:xfrm>
        </p:spPr>
        <p:txBody>
          <a:bodyPr vert="horz" lIns="91440" tIns="45720" rIns="91440" bIns="45720" rtlCol="0" anchor="t">
            <a:normAutofit/>
          </a:bodyPr>
          <a:lstStyle/>
          <a:p>
            <a:pPr algn="ctr"/>
            <a:r>
              <a:rPr lang="en-US" sz="4000" b="1" kern="1200">
                <a:solidFill>
                  <a:srgbClr val="FFFFFF"/>
                </a:solidFill>
                <a:latin typeface="+mj-lt"/>
                <a:ea typeface="+mj-ea"/>
                <a:cs typeface="+mj-cs"/>
              </a:rPr>
              <a:t>Block Diagram</a:t>
            </a:r>
            <a:endParaRPr lang="en-US" sz="4000" b="1" kern="1200">
              <a:solidFill>
                <a:srgbClr val="FFFFFF"/>
              </a:solidFill>
              <a:latin typeface="+mj-lt"/>
              <a:cs typeface="Calibri Light"/>
            </a:endParaRPr>
          </a:p>
        </p:txBody>
      </p:sp>
      <p:pic>
        <p:nvPicPr>
          <p:cNvPr id="4" name="Picture 4" descr="Diagram, schematic&#10;&#10;Description automatically generated">
            <a:extLst>
              <a:ext uri="{FF2B5EF4-FFF2-40B4-BE49-F238E27FC236}">
                <a16:creationId xmlns:a16="http://schemas.microsoft.com/office/drawing/2014/main" id="{63D2EB7C-B368-2C34-3164-12EA1E80177E}"/>
              </a:ext>
            </a:extLst>
          </p:cNvPr>
          <p:cNvPicPr>
            <a:picLocks noGrp="1" noChangeAspect="1"/>
          </p:cNvPicPr>
          <p:nvPr>
            <p:ph idx="1"/>
          </p:nvPr>
        </p:nvPicPr>
        <p:blipFill rotWithShape="1">
          <a:blip r:embed="rId2"/>
          <a:srcRect t="-147" b="4735"/>
          <a:stretch/>
        </p:blipFill>
        <p:spPr>
          <a:xfrm>
            <a:off x="4147819" y="258644"/>
            <a:ext cx="7974810" cy="6487826"/>
          </a:xfrm>
          <a:prstGeom prst="rect">
            <a:avLst/>
          </a:prstGeom>
        </p:spPr>
      </p:pic>
      <p:sp>
        <p:nvSpPr>
          <p:cNvPr id="3" name="Slide Number Placeholder 2">
            <a:extLst>
              <a:ext uri="{FF2B5EF4-FFF2-40B4-BE49-F238E27FC236}">
                <a16:creationId xmlns:a16="http://schemas.microsoft.com/office/drawing/2014/main" id="{6030F9AC-80CA-5CAF-7F80-12046F745D91}"/>
              </a:ext>
            </a:extLst>
          </p:cNvPr>
          <p:cNvSpPr>
            <a:spLocks noGrp="1"/>
          </p:cNvSpPr>
          <p:nvPr>
            <p:ph type="sldNum" sz="quarter" idx="12"/>
          </p:nvPr>
        </p:nvSpPr>
        <p:spPr/>
        <p:txBody>
          <a:bodyPr/>
          <a:lstStyle/>
          <a:p>
            <a:fld id="{330EA680-D336-4FF7-8B7A-9848BB0A1C32}" type="slidenum">
              <a:rPr lang="en-US" smtClean="0"/>
              <a:t>6</a:t>
            </a:fld>
            <a:endParaRPr lang="en-US"/>
          </a:p>
        </p:txBody>
      </p:sp>
    </p:spTree>
    <p:extLst>
      <p:ext uri="{BB962C8B-B14F-4D97-AF65-F5344CB8AC3E}">
        <p14:creationId xmlns:p14="http://schemas.microsoft.com/office/powerpoint/2010/main" val="40547335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5" name="Rectangle 164">
            <a:extLst>
              <a:ext uri="{FF2B5EF4-FFF2-40B4-BE49-F238E27FC236}">
                <a16:creationId xmlns:a16="http://schemas.microsoft.com/office/drawing/2014/main" id="{28D31E1B-0407-4223-9642-0B642CBF57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7" name="Group 166">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062849"/>
            <a:ext cx="731521" cy="673460"/>
            <a:chOff x="3940602" y="308034"/>
            <a:chExt cx="2116791" cy="3428999"/>
          </a:xfrm>
          <a:solidFill>
            <a:schemeClr val="accent4"/>
          </a:solidFill>
        </p:grpSpPr>
        <p:sp>
          <p:nvSpPr>
            <p:cNvPr id="168" name="Rectangle 167">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Rectangle 168">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Rectangle 169">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2" name="Rectangle 171">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656150"/>
            <a:ext cx="5672667" cy="14315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67EA8A6-0328-14E5-BF2F-2B26AD1EDA18}"/>
              </a:ext>
            </a:extLst>
          </p:cNvPr>
          <p:cNvSpPr>
            <a:spLocks noGrp="1"/>
          </p:cNvSpPr>
          <p:nvPr>
            <p:ph type="title"/>
          </p:nvPr>
        </p:nvSpPr>
        <p:spPr>
          <a:xfrm>
            <a:off x="1043631" y="873940"/>
            <a:ext cx="5052369" cy="1035781"/>
          </a:xfrm>
        </p:spPr>
        <p:txBody>
          <a:bodyPr vert="horz" lIns="91440" tIns="45720" rIns="91440" bIns="45720" rtlCol="0" anchor="ctr">
            <a:noAutofit/>
          </a:bodyPr>
          <a:lstStyle/>
          <a:p>
            <a:pPr algn="ctr"/>
            <a:br>
              <a:rPr lang="en-US" sz="4800" b="1">
                <a:cs typeface="Calibri Light"/>
              </a:rPr>
            </a:br>
            <a:r>
              <a:rPr lang="en-US" sz="4800" b="1">
                <a:cs typeface="Calibri Light"/>
              </a:rPr>
              <a:t>Circuit Diagram</a:t>
            </a:r>
            <a:br>
              <a:rPr lang="en-US" sz="4800" b="1">
                <a:cs typeface="Calibri Light"/>
              </a:rPr>
            </a:br>
            <a:br>
              <a:rPr lang="en-US" sz="1200" b="1">
                <a:cs typeface="Calibri Light"/>
              </a:rPr>
            </a:br>
            <a:br>
              <a:rPr lang="en-US" sz="1200" b="1">
                <a:cs typeface="Calibri Light"/>
              </a:rPr>
            </a:br>
            <a:br>
              <a:rPr lang="en-US" sz="1200" b="1">
                <a:cs typeface="Calibri Light"/>
              </a:rPr>
            </a:br>
            <a:endParaRPr lang="en-US" sz="1200" b="1">
              <a:cs typeface="Calibri Light"/>
            </a:endParaRPr>
          </a:p>
        </p:txBody>
      </p:sp>
      <p:sp>
        <p:nvSpPr>
          <p:cNvPr id="174" name="Rectangle 173">
            <a:extLst>
              <a:ext uri="{FF2B5EF4-FFF2-40B4-BE49-F238E27FC236}">
                <a16:creationId xmlns:a16="http://schemas.microsoft.com/office/drawing/2014/main" id="{70E96339-907C-46C3-99AC-31179B6F0E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16299" y="608401"/>
            <a:ext cx="4637502" cy="5593443"/>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0" name="Picture 160" descr="Diagram&#10;&#10;Description automatically generated">
            <a:extLst>
              <a:ext uri="{FF2B5EF4-FFF2-40B4-BE49-F238E27FC236}">
                <a16:creationId xmlns:a16="http://schemas.microsoft.com/office/drawing/2014/main" id="{AA0D863D-0AF6-8CEE-7A6F-8B79EA7A2F78}"/>
              </a:ext>
            </a:extLst>
          </p:cNvPr>
          <p:cNvPicPr>
            <a:picLocks noChangeAspect="1"/>
          </p:cNvPicPr>
          <p:nvPr/>
        </p:nvPicPr>
        <p:blipFill>
          <a:blip r:embed="rId2"/>
          <a:stretch>
            <a:fillRect/>
          </a:stretch>
        </p:blipFill>
        <p:spPr>
          <a:xfrm>
            <a:off x="6930493" y="1817352"/>
            <a:ext cx="4223252" cy="3283579"/>
          </a:xfrm>
          <a:prstGeom prst="rect">
            <a:avLst/>
          </a:prstGeom>
        </p:spPr>
      </p:pic>
      <p:cxnSp>
        <p:nvCxnSpPr>
          <p:cNvPr id="176" name="Straight Connector 175">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92240"/>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6D7588D1-C241-AFD6-3C60-22BBFAD5E09C}"/>
              </a:ext>
            </a:extLst>
          </p:cNvPr>
          <p:cNvGraphicFramePr>
            <a:graphicFrameLocks noGrp="1"/>
          </p:cNvGraphicFramePr>
          <p:nvPr>
            <p:ph idx="1"/>
            <p:extLst>
              <p:ext uri="{D42A27DB-BD31-4B8C-83A1-F6EECF244321}">
                <p14:modId xmlns:p14="http://schemas.microsoft.com/office/powerpoint/2010/main" val="484942687"/>
              </p:ext>
            </p:extLst>
          </p:nvPr>
        </p:nvGraphicFramePr>
        <p:xfrm>
          <a:off x="1045029" y="2524721"/>
          <a:ext cx="4991629" cy="367712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94" name="Slide Number Placeholder 193">
            <a:extLst>
              <a:ext uri="{FF2B5EF4-FFF2-40B4-BE49-F238E27FC236}">
                <a16:creationId xmlns:a16="http://schemas.microsoft.com/office/drawing/2014/main" id="{1B819085-1208-B1D5-CC83-6CC8C23416F7}"/>
              </a:ext>
            </a:extLst>
          </p:cNvPr>
          <p:cNvSpPr>
            <a:spLocks noGrp="1"/>
          </p:cNvSpPr>
          <p:nvPr>
            <p:ph type="sldNum" sz="quarter" idx="12"/>
          </p:nvPr>
        </p:nvSpPr>
        <p:spPr>
          <a:xfrm>
            <a:off x="8599868" y="6442209"/>
            <a:ext cx="2743200" cy="365125"/>
          </a:xfrm>
        </p:spPr>
        <p:txBody>
          <a:bodyPr/>
          <a:lstStyle/>
          <a:p>
            <a:fld id="{330EA680-D336-4FF7-8B7A-9848BB0A1C32}" type="slidenum">
              <a:rPr lang="en-US" smtClean="0"/>
              <a:t>7</a:t>
            </a:fld>
            <a:endParaRPr lang="en-US"/>
          </a:p>
        </p:txBody>
      </p:sp>
    </p:spTree>
    <p:extLst>
      <p:ext uri="{BB962C8B-B14F-4D97-AF65-F5344CB8AC3E}">
        <p14:creationId xmlns:p14="http://schemas.microsoft.com/office/powerpoint/2010/main" val="30997091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01E5E43-0134-7F43-CE62-75B6A5171877}"/>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Autofit/>
          </a:bodyPr>
          <a:lstStyle/>
          <a:p>
            <a:pPr algn="ctr"/>
            <a:r>
              <a:rPr lang="en-US" sz="2800" b="1">
                <a:solidFill>
                  <a:srgbClr val="FFFFFF"/>
                </a:solidFill>
              </a:rPr>
              <a:t>Working Flow</a:t>
            </a:r>
            <a:r>
              <a:rPr lang="en-US" sz="2800" b="1" kern="1200">
                <a:solidFill>
                  <a:srgbClr val="FFFFFF"/>
                </a:solidFill>
                <a:latin typeface="+mj-lt"/>
                <a:ea typeface="+mj-ea"/>
                <a:cs typeface="+mj-cs"/>
              </a:rPr>
              <a:t> </a:t>
            </a:r>
            <a:r>
              <a:rPr lang="en-US" sz="2800" b="1">
                <a:solidFill>
                  <a:srgbClr val="FFFFFF"/>
                </a:solidFill>
              </a:rPr>
              <a:t>Chart </a:t>
            </a:r>
            <a:endParaRPr lang="en-US" sz="2800" b="1" kern="1200">
              <a:solidFill>
                <a:srgbClr val="FFFFFF"/>
              </a:solidFill>
              <a:latin typeface="+mj-lt"/>
              <a:cs typeface="Calibri Light"/>
            </a:endParaRPr>
          </a:p>
        </p:txBody>
      </p:sp>
      <p:pic>
        <p:nvPicPr>
          <p:cNvPr id="4" name="Picture 4" descr="Diagram&#10;&#10;Description automatically generated">
            <a:extLst>
              <a:ext uri="{FF2B5EF4-FFF2-40B4-BE49-F238E27FC236}">
                <a16:creationId xmlns:a16="http://schemas.microsoft.com/office/drawing/2014/main" id="{6108DACA-02B8-99D6-6A6C-19F7137EFB4A}"/>
              </a:ext>
            </a:extLst>
          </p:cNvPr>
          <p:cNvPicPr>
            <a:picLocks noChangeAspect="1"/>
          </p:cNvPicPr>
          <p:nvPr/>
        </p:nvPicPr>
        <p:blipFill>
          <a:blip r:embed="rId2"/>
          <a:stretch>
            <a:fillRect/>
          </a:stretch>
        </p:blipFill>
        <p:spPr>
          <a:xfrm>
            <a:off x="3619192" y="262068"/>
            <a:ext cx="7799161" cy="6342927"/>
          </a:xfrm>
          <a:prstGeom prst="rect">
            <a:avLst/>
          </a:prstGeom>
        </p:spPr>
      </p:pic>
      <p:sp>
        <p:nvSpPr>
          <p:cNvPr id="3" name="Slide Number Placeholder 2">
            <a:extLst>
              <a:ext uri="{FF2B5EF4-FFF2-40B4-BE49-F238E27FC236}">
                <a16:creationId xmlns:a16="http://schemas.microsoft.com/office/drawing/2014/main" id="{FEA2B7FD-C960-5347-D054-1BF820DFE539}"/>
              </a:ext>
            </a:extLst>
          </p:cNvPr>
          <p:cNvSpPr>
            <a:spLocks noGrp="1"/>
          </p:cNvSpPr>
          <p:nvPr>
            <p:ph type="sldNum" sz="quarter" idx="12"/>
          </p:nvPr>
        </p:nvSpPr>
        <p:spPr/>
        <p:txBody>
          <a:bodyPr/>
          <a:lstStyle/>
          <a:p>
            <a:fld id="{330EA680-D336-4FF7-8B7A-9848BB0A1C32}" type="slidenum">
              <a:rPr lang="en-US" smtClean="0"/>
              <a:t>8</a:t>
            </a:fld>
            <a:endParaRPr lang="en-US"/>
          </a:p>
        </p:txBody>
      </p:sp>
    </p:spTree>
    <p:extLst>
      <p:ext uri="{BB962C8B-B14F-4D97-AF65-F5344CB8AC3E}">
        <p14:creationId xmlns:p14="http://schemas.microsoft.com/office/powerpoint/2010/main" val="32768966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84" name="Rectangle 70">
            <a:extLst>
              <a:ext uri="{FF2B5EF4-FFF2-40B4-BE49-F238E27FC236}">
                <a16:creationId xmlns:a16="http://schemas.microsoft.com/office/drawing/2014/main" id="{0EFD753D-6A49-46DD-9E82-AA6E2C62B4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5" name="Rectangle 72">
            <a:extLst>
              <a:ext uri="{FF2B5EF4-FFF2-40B4-BE49-F238E27FC236}">
                <a16:creationId xmlns:a16="http://schemas.microsoft.com/office/drawing/2014/main" id="{138A5824-1F4A-4EE7-BC13-5BB48FC080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0044" y="321732"/>
            <a:ext cx="4568741" cy="6192603"/>
          </a:xfrm>
          <a:prstGeom prst="rect">
            <a:avLst/>
          </a:prstGeom>
          <a:solidFill>
            <a:srgbClr val="3336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C0C837D-8BB9-BA45-14EF-D7CD8EBC9614}"/>
              </a:ext>
            </a:extLst>
          </p:cNvPr>
          <p:cNvSpPr>
            <a:spLocks noGrp="1"/>
          </p:cNvSpPr>
          <p:nvPr>
            <p:ph type="title"/>
          </p:nvPr>
        </p:nvSpPr>
        <p:spPr>
          <a:xfrm>
            <a:off x="798257" y="412143"/>
            <a:ext cx="3608896" cy="907529"/>
          </a:xfrm>
        </p:spPr>
        <p:txBody>
          <a:bodyPr anchor="b">
            <a:normAutofit/>
          </a:bodyPr>
          <a:lstStyle/>
          <a:p>
            <a:pPr algn="ctr"/>
            <a:r>
              <a:rPr lang="en-US" sz="3600" dirty="0">
                <a:solidFill>
                  <a:srgbClr val="FFFFFF"/>
                </a:solidFill>
                <a:cs typeface="Calibri Light"/>
              </a:rPr>
              <a:t>References</a:t>
            </a:r>
          </a:p>
        </p:txBody>
      </p:sp>
      <p:pic>
        <p:nvPicPr>
          <p:cNvPr id="8" name="Picture 8" descr="A picture containing schematic&#10;&#10;Description automatically generated">
            <a:extLst>
              <a:ext uri="{FF2B5EF4-FFF2-40B4-BE49-F238E27FC236}">
                <a16:creationId xmlns:a16="http://schemas.microsoft.com/office/drawing/2014/main" id="{EEA0C12F-527C-3793-9BBA-CC9665BC31EF}"/>
              </a:ext>
            </a:extLst>
          </p:cNvPr>
          <p:cNvPicPr>
            <a:picLocks noChangeAspect="1"/>
          </p:cNvPicPr>
          <p:nvPr/>
        </p:nvPicPr>
        <p:blipFill rotWithShape="1">
          <a:blip r:embed="rId2"/>
          <a:srcRect l="7354" r="15421" b="-3"/>
          <a:stretch/>
        </p:blipFill>
        <p:spPr>
          <a:xfrm>
            <a:off x="4968250" y="325905"/>
            <a:ext cx="2249424" cy="2002611"/>
          </a:xfrm>
          <a:prstGeom prst="rect">
            <a:avLst/>
          </a:prstGeom>
        </p:spPr>
      </p:pic>
      <p:sp>
        <p:nvSpPr>
          <p:cNvPr id="3" name="Content Placeholder 2">
            <a:extLst>
              <a:ext uri="{FF2B5EF4-FFF2-40B4-BE49-F238E27FC236}">
                <a16:creationId xmlns:a16="http://schemas.microsoft.com/office/drawing/2014/main" id="{A28E04C4-D3E7-8551-EF8B-3B630B0B0587}"/>
              </a:ext>
            </a:extLst>
          </p:cNvPr>
          <p:cNvSpPr>
            <a:spLocks noGrp="1"/>
          </p:cNvSpPr>
          <p:nvPr>
            <p:ph idx="1"/>
          </p:nvPr>
        </p:nvSpPr>
        <p:spPr>
          <a:xfrm>
            <a:off x="798256" y="1411753"/>
            <a:ext cx="3607930" cy="3677158"/>
          </a:xfrm>
        </p:spPr>
        <p:txBody>
          <a:bodyPr vert="horz" lIns="91440" tIns="45720" rIns="91440" bIns="45720" rtlCol="0" anchor="t">
            <a:noAutofit/>
          </a:bodyPr>
          <a:lstStyle/>
          <a:p>
            <a:r>
              <a:rPr lang="en-US" sz="1400" dirty="0">
                <a:solidFill>
                  <a:srgbClr val="FFFFFF"/>
                </a:solidFill>
                <a:ea typeface="+mn-lt"/>
                <a:cs typeface="+mn-lt"/>
              </a:rPr>
              <a:t>Automated Multilevel Car Parking System using Raspberry Pi with Zigbee, Dr G. G Sivasankari, Tanya Pallavi, Shiva Kumar B R, Vishwas J, Shital Verma, International Journal of Engineering Research &amp; Technology (IJERT), ICACT – 2016 Conference Proceedings, ISSN: 2278-0181</a:t>
            </a:r>
            <a:endParaRPr lang="en-US" sz="1400">
              <a:solidFill>
                <a:srgbClr val="FFFFFF"/>
              </a:solidFill>
              <a:cs typeface="Calibri" panose="020F0502020204030204"/>
            </a:endParaRPr>
          </a:p>
          <a:p>
            <a:r>
              <a:rPr lang="en-US" sz="1400" dirty="0">
                <a:solidFill>
                  <a:srgbClr val="FFFFFF"/>
                </a:solidFill>
                <a:ea typeface="+mn-lt"/>
                <a:cs typeface="+mn-lt"/>
              </a:rPr>
              <a:t>IoT-based Smart Parking System using Raspberry Pi – </a:t>
            </a:r>
            <a:r>
              <a:rPr lang="en-US" sz="1400" dirty="0">
                <a:solidFill>
                  <a:srgbClr val="FFFFFF"/>
                </a:solidFill>
                <a:ea typeface="+mn-lt"/>
                <a:cs typeface="+mn-lt"/>
                <a:hlinkClick r:id="rId3"/>
              </a:rPr>
              <a:t>https://www.hackster.io/ajinkyagokhale/iot-based-smart-parking-system-using-raspberry-pi-c7b2dc</a:t>
            </a:r>
            <a:endParaRPr lang="en-US" sz="1400">
              <a:solidFill>
                <a:srgbClr val="FFFFFF"/>
              </a:solidFill>
              <a:cs typeface="Calibri"/>
            </a:endParaRPr>
          </a:p>
          <a:p>
            <a:r>
              <a:rPr lang="en-US" sz="1400" dirty="0">
                <a:solidFill>
                  <a:srgbClr val="FFFFFF"/>
                </a:solidFill>
                <a:ea typeface="+mn-lt"/>
                <a:cs typeface="+mn-lt"/>
              </a:rPr>
              <a:t>Smart Parking Lot Using Raspberry Pi – </a:t>
            </a:r>
            <a:r>
              <a:rPr lang="en-US" sz="1400" dirty="0">
                <a:solidFill>
                  <a:srgbClr val="FFFFFF"/>
                </a:solidFill>
                <a:ea typeface="+mn-lt"/>
                <a:cs typeface="+mn-lt"/>
                <a:hlinkClick r:id="rId4"/>
              </a:rPr>
              <a:t>https://www.instructables.com/Smart-Parking-Lot-Using-Raspberry-Pi/</a:t>
            </a:r>
            <a:endParaRPr lang="en-US" sz="1400">
              <a:solidFill>
                <a:srgbClr val="FFFFFF"/>
              </a:solidFill>
              <a:cs typeface="Calibri"/>
            </a:endParaRPr>
          </a:p>
          <a:p>
            <a:r>
              <a:rPr lang="en-US" sz="1400" dirty="0">
                <a:solidFill>
                  <a:srgbClr val="FFFFFF"/>
                </a:solidFill>
                <a:ea typeface="+mn-lt"/>
                <a:cs typeface="+mn-lt"/>
              </a:rPr>
              <a:t>Smart Parking System using Raspberry Pi – </a:t>
            </a:r>
            <a:r>
              <a:rPr lang="en-US" sz="1400" dirty="0">
                <a:solidFill>
                  <a:srgbClr val="FFFFFF"/>
                </a:solidFill>
                <a:ea typeface="+mn-lt"/>
                <a:cs typeface="+mn-lt"/>
                <a:hlinkClick r:id="rId5"/>
              </a:rPr>
              <a:t>https://blog.adafruit.com/2022/07/01/smart-parking-system-using-raspberry-pi-raspberry_pi-piday-raspberrypi/</a:t>
            </a:r>
            <a:endParaRPr lang="en-US" sz="1400" dirty="0">
              <a:solidFill>
                <a:srgbClr val="FFFFFF"/>
              </a:solidFill>
              <a:ea typeface="+mn-lt"/>
              <a:cs typeface="+mn-lt"/>
            </a:endParaRPr>
          </a:p>
          <a:p>
            <a:r>
              <a:rPr lang="en-US" sz="1400" dirty="0">
                <a:solidFill>
                  <a:srgbClr val="FFFFFF"/>
                </a:solidFill>
                <a:ea typeface="+mn-lt"/>
                <a:cs typeface="+mn-lt"/>
              </a:rPr>
              <a:t>Car Parking System Using Raspberry Pi – </a:t>
            </a:r>
            <a:r>
              <a:rPr lang="en-US" sz="1400" dirty="0">
                <a:solidFill>
                  <a:srgbClr val="FFFFFF"/>
                </a:solidFill>
                <a:ea typeface="+mn-lt"/>
                <a:cs typeface="+mn-lt"/>
                <a:hlinkClick r:id="rId6"/>
              </a:rPr>
              <a:t>https://www.youtube.com/watch?v=w-9ddDrOlew&amp;ab_channel=RahulJadhav</a:t>
            </a:r>
            <a:endParaRPr lang="en-US" sz="1400" dirty="0">
              <a:solidFill>
                <a:srgbClr val="FFFFFF"/>
              </a:solidFill>
              <a:ea typeface="+mn-lt"/>
              <a:cs typeface="+mn-lt"/>
            </a:endParaRPr>
          </a:p>
        </p:txBody>
      </p:sp>
      <p:pic>
        <p:nvPicPr>
          <p:cNvPr id="4" name="Picture 4">
            <a:extLst>
              <a:ext uri="{FF2B5EF4-FFF2-40B4-BE49-F238E27FC236}">
                <a16:creationId xmlns:a16="http://schemas.microsoft.com/office/drawing/2014/main" id="{97DAC901-C944-A05C-C50D-274A0E72CDD5}"/>
              </a:ext>
            </a:extLst>
          </p:cNvPr>
          <p:cNvPicPr>
            <a:picLocks noChangeAspect="1"/>
          </p:cNvPicPr>
          <p:nvPr/>
        </p:nvPicPr>
        <p:blipFill rotWithShape="1">
          <a:blip r:embed="rId7"/>
          <a:srcRect t="7996" r="6" b="28798"/>
          <a:stretch/>
        </p:blipFill>
        <p:spPr>
          <a:xfrm>
            <a:off x="4968251" y="2419956"/>
            <a:ext cx="2249424" cy="2002611"/>
          </a:xfrm>
          <a:prstGeom prst="rect">
            <a:avLst/>
          </a:prstGeom>
        </p:spPr>
      </p:pic>
      <p:pic>
        <p:nvPicPr>
          <p:cNvPr id="6" name="Picture 6" descr="Graphical user interface&#10;&#10;Description automatically generated">
            <a:extLst>
              <a:ext uri="{FF2B5EF4-FFF2-40B4-BE49-F238E27FC236}">
                <a16:creationId xmlns:a16="http://schemas.microsoft.com/office/drawing/2014/main" id="{EA83698C-A3BB-937E-C37B-C3AB5CB957FE}"/>
              </a:ext>
            </a:extLst>
          </p:cNvPr>
          <p:cNvPicPr>
            <a:picLocks noChangeAspect="1"/>
          </p:cNvPicPr>
          <p:nvPr/>
        </p:nvPicPr>
        <p:blipFill rotWithShape="1">
          <a:blip r:embed="rId8"/>
          <a:srcRect l="16111" r="10833" b="2"/>
          <a:stretch/>
        </p:blipFill>
        <p:spPr>
          <a:xfrm>
            <a:off x="7295203" y="325904"/>
            <a:ext cx="4570677" cy="3065565"/>
          </a:xfrm>
          <a:prstGeom prst="rect">
            <a:avLst/>
          </a:prstGeom>
        </p:spPr>
      </p:pic>
      <p:pic>
        <p:nvPicPr>
          <p:cNvPr id="7" name="Picture 7" descr="Graphical user interface, website&#10;&#10;Description automatically generated">
            <a:extLst>
              <a:ext uri="{FF2B5EF4-FFF2-40B4-BE49-F238E27FC236}">
                <a16:creationId xmlns:a16="http://schemas.microsoft.com/office/drawing/2014/main" id="{370C4E34-348E-9C00-F5D3-F1E8A833CF38}"/>
              </a:ext>
            </a:extLst>
          </p:cNvPr>
          <p:cNvPicPr>
            <a:picLocks noChangeAspect="1"/>
          </p:cNvPicPr>
          <p:nvPr/>
        </p:nvPicPr>
        <p:blipFill rotWithShape="1">
          <a:blip r:embed="rId9"/>
          <a:srcRect l="13428" r="32091" b="-3"/>
          <a:stretch/>
        </p:blipFill>
        <p:spPr>
          <a:xfrm>
            <a:off x="4976656" y="4511800"/>
            <a:ext cx="2249424" cy="2002536"/>
          </a:xfrm>
          <a:prstGeom prst="rect">
            <a:avLst/>
          </a:prstGeom>
        </p:spPr>
      </p:pic>
      <p:pic>
        <p:nvPicPr>
          <p:cNvPr id="5" name="Picture 5" descr="Graphical user interface, website&#10;&#10;Description automatically generated">
            <a:extLst>
              <a:ext uri="{FF2B5EF4-FFF2-40B4-BE49-F238E27FC236}">
                <a16:creationId xmlns:a16="http://schemas.microsoft.com/office/drawing/2014/main" id="{5A6BEF3D-E543-880E-DFC2-A3325E8094AA}"/>
              </a:ext>
            </a:extLst>
          </p:cNvPr>
          <p:cNvPicPr>
            <a:picLocks noChangeAspect="1"/>
          </p:cNvPicPr>
          <p:nvPr/>
        </p:nvPicPr>
        <p:blipFill rotWithShape="1">
          <a:blip r:embed="rId10"/>
          <a:srcRect l="16714" r="21540"/>
          <a:stretch/>
        </p:blipFill>
        <p:spPr>
          <a:xfrm>
            <a:off x="7295203" y="3474720"/>
            <a:ext cx="4570677" cy="3053487"/>
          </a:xfrm>
          <a:prstGeom prst="rect">
            <a:avLst/>
          </a:prstGeom>
        </p:spPr>
      </p:pic>
      <p:sp>
        <p:nvSpPr>
          <p:cNvPr id="10" name="Slide Number Placeholder 9">
            <a:extLst>
              <a:ext uri="{FF2B5EF4-FFF2-40B4-BE49-F238E27FC236}">
                <a16:creationId xmlns:a16="http://schemas.microsoft.com/office/drawing/2014/main" id="{C080388E-1B37-7971-AB5E-A792E6B863DE}"/>
              </a:ext>
            </a:extLst>
          </p:cNvPr>
          <p:cNvSpPr>
            <a:spLocks noGrp="1"/>
          </p:cNvSpPr>
          <p:nvPr>
            <p:ph type="sldNum" sz="quarter" idx="12"/>
          </p:nvPr>
        </p:nvSpPr>
        <p:spPr>
          <a:xfrm>
            <a:off x="8610600" y="6517336"/>
            <a:ext cx="2743200" cy="365125"/>
          </a:xfrm>
        </p:spPr>
        <p:txBody>
          <a:bodyPr/>
          <a:lstStyle/>
          <a:p>
            <a:fld id="{330EA680-D336-4FF7-8B7A-9848BB0A1C32}" type="slidenum">
              <a:rPr lang="en-US" dirty="0" smtClean="0">
                <a:solidFill>
                  <a:schemeClr val="tx1">
                    <a:lumMod val="50000"/>
                  </a:schemeClr>
                </a:solidFill>
              </a:rPr>
              <a:t>9</a:t>
            </a:fld>
            <a:endParaRPr lang="en-US">
              <a:solidFill>
                <a:schemeClr val="tx1">
                  <a:lumMod val="50000"/>
                </a:schemeClr>
              </a:solidFill>
              <a:cs typeface="Calibri"/>
            </a:endParaRPr>
          </a:p>
        </p:txBody>
      </p:sp>
    </p:spTree>
    <p:extLst>
      <p:ext uri="{BB962C8B-B14F-4D97-AF65-F5344CB8AC3E}">
        <p14:creationId xmlns:p14="http://schemas.microsoft.com/office/powerpoint/2010/main" val="3337762676"/>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9</Slides>
  <Notes>0</Notes>
  <HiddenSlides>0</HiddenSlides>
  <ScaleCrop>false</ScaleCrop>
  <HeadingPairs>
    <vt:vector size="4" baseType="variant">
      <vt:variant>
        <vt:lpstr>Theme</vt:lpstr>
      </vt:variant>
      <vt:variant>
        <vt:i4>1</vt:i4>
      </vt:variant>
      <vt:variant>
        <vt:lpstr>Slide Titles</vt:lpstr>
      </vt:variant>
      <vt:variant>
        <vt:i4>9</vt:i4>
      </vt:variant>
    </vt:vector>
  </HeadingPairs>
  <TitlesOfParts>
    <vt:vector size="10" baseType="lpstr">
      <vt:lpstr>office theme</vt:lpstr>
      <vt:lpstr>IoT-Based Smart Parking System Using Raspberry Pi</vt:lpstr>
      <vt:lpstr>CCE Team 9</vt:lpstr>
      <vt:lpstr>Abstract</vt:lpstr>
      <vt:lpstr>Hardware Components</vt:lpstr>
      <vt:lpstr>Components</vt:lpstr>
      <vt:lpstr>Block Diagram</vt:lpstr>
      <vt:lpstr> Circuit Diagram    </vt:lpstr>
      <vt:lpstr>Working Flow Chart </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revision>59</cp:revision>
  <dcterms:created xsi:type="dcterms:W3CDTF">2023-01-03T08:15:10Z</dcterms:created>
  <dcterms:modified xsi:type="dcterms:W3CDTF">2023-01-08T22:11:52Z</dcterms:modified>
</cp:coreProperties>
</file>